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62" r:id="rId3"/>
    <p:sldId id="257"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7"/>
    <p:restoredTop sz="94658"/>
  </p:normalViewPr>
  <p:slideViewPr>
    <p:cSldViewPr snapToGrid="0">
      <p:cViewPr varScale="1">
        <p:scale>
          <a:sx n="120" d="100"/>
          <a:sy n="120" d="100"/>
        </p:scale>
        <p:origin x="3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47BFEC-75B5-447C-8668-CD6770B1951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FAE586F-6EE1-4AB7-A054-C1D20917A776}">
      <dgm:prSet/>
      <dgm:spPr/>
      <dgm:t>
        <a:bodyPr/>
        <a:lstStyle/>
        <a:p>
          <a:pPr>
            <a:lnSpc>
              <a:spcPct val="100000"/>
            </a:lnSpc>
          </a:pPr>
          <a:r>
            <a:rPr lang="en-US"/>
            <a:t>List of 8 Google Collab Script </a:t>
          </a:r>
        </a:p>
      </dgm:t>
    </dgm:pt>
    <dgm:pt modelId="{6CCD9DA9-EFFD-40DE-B066-73137DCEBCDC}" type="parTrans" cxnId="{21423A8B-C030-447A-BA45-7D07BBF7EBD8}">
      <dgm:prSet/>
      <dgm:spPr/>
      <dgm:t>
        <a:bodyPr/>
        <a:lstStyle/>
        <a:p>
          <a:endParaRPr lang="en-US"/>
        </a:p>
      </dgm:t>
    </dgm:pt>
    <dgm:pt modelId="{E1660F91-3C20-4274-8419-AE2735131846}" type="sibTrans" cxnId="{21423A8B-C030-447A-BA45-7D07BBF7EBD8}">
      <dgm:prSet/>
      <dgm:spPr/>
      <dgm:t>
        <a:bodyPr/>
        <a:lstStyle/>
        <a:p>
          <a:pPr>
            <a:lnSpc>
              <a:spcPct val="100000"/>
            </a:lnSpc>
          </a:pPr>
          <a:endParaRPr lang="en-US"/>
        </a:p>
      </dgm:t>
    </dgm:pt>
    <dgm:pt modelId="{19C6BBCF-BA80-407E-BDE3-265D393A8C7E}">
      <dgm:prSet/>
      <dgm:spPr/>
      <dgm:t>
        <a:bodyPr/>
        <a:lstStyle/>
        <a:p>
          <a:pPr>
            <a:lnSpc>
              <a:spcPct val="100000"/>
            </a:lnSpc>
          </a:pPr>
          <a:r>
            <a:rPr lang="en-US"/>
            <a:t>click on .py file (Self paced decide if you know fundamental skip, otherwise  go through worksheet)</a:t>
          </a:r>
        </a:p>
      </dgm:t>
    </dgm:pt>
    <dgm:pt modelId="{CAC62931-92FF-48E9-8519-B0EAEE295205}" type="parTrans" cxnId="{ECA5134F-AE92-4068-84A9-DEC3A69FE429}">
      <dgm:prSet/>
      <dgm:spPr/>
      <dgm:t>
        <a:bodyPr/>
        <a:lstStyle/>
        <a:p>
          <a:endParaRPr lang="en-US"/>
        </a:p>
      </dgm:t>
    </dgm:pt>
    <dgm:pt modelId="{AE0DE7D5-DC64-4F9C-B543-C22058C554E3}" type="sibTrans" cxnId="{ECA5134F-AE92-4068-84A9-DEC3A69FE429}">
      <dgm:prSet/>
      <dgm:spPr/>
      <dgm:t>
        <a:bodyPr/>
        <a:lstStyle/>
        <a:p>
          <a:pPr>
            <a:lnSpc>
              <a:spcPct val="100000"/>
            </a:lnSpc>
          </a:pPr>
          <a:endParaRPr lang="en-US"/>
        </a:p>
      </dgm:t>
    </dgm:pt>
    <dgm:pt modelId="{7B583009-111A-429E-AE96-A36F77690634}">
      <dgm:prSet/>
      <dgm:spPr/>
      <dgm:t>
        <a:bodyPr/>
        <a:lstStyle/>
        <a:p>
          <a:pPr>
            <a:lnSpc>
              <a:spcPct val="100000"/>
            </a:lnSpc>
          </a:pPr>
          <a:r>
            <a:rPr lang="en-US"/>
            <a:t>Open the .py file in google collab (if have linked Gmail should open automatically in browser)</a:t>
          </a:r>
        </a:p>
      </dgm:t>
    </dgm:pt>
    <dgm:pt modelId="{C594DAA8-9B1E-46A1-9356-BC542AA8C46E}" type="parTrans" cxnId="{632E71B5-05D4-4E8B-8356-4EEF2631F05D}">
      <dgm:prSet/>
      <dgm:spPr/>
      <dgm:t>
        <a:bodyPr/>
        <a:lstStyle/>
        <a:p>
          <a:endParaRPr lang="en-US"/>
        </a:p>
      </dgm:t>
    </dgm:pt>
    <dgm:pt modelId="{1DD747EC-CCAF-4FE1-8C1F-832E0F1B2927}" type="sibTrans" cxnId="{632E71B5-05D4-4E8B-8356-4EEF2631F05D}">
      <dgm:prSet/>
      <dgm:spPr/>
      <dgm:t>
        <a:bodyPr/>
        <a:lstStyle/>
        <a:p>
          <a:pPr>
            <a:lnSpc>
              <a:spcPct val="100000"/>
            </a:lnSpc>
          </a:pPr>
          <a:endParaRPr lang="en-US"/>
        </a:p>
      </dgm:t>
    </dgm:pt>
    <dgm:pt modelId="{481BC80D-512D-474D-BCF4-F00F343642AD}">
      <dgm:prSet/>
      <dgm:spPr/>
      <dgm:t>
        <a:bodyPr/>
        <a:lstStyle/>
        <a:p>
          <a:pPr>
            <a:lnSpc>
              <a:spcPct val="100000"/>
            </a:lnSpc>
          </a:pPr>
          <a:r>
            <a:rPr lang="en-US"/>
            <a:t>We have curated math's to code and presentable to refresh knowledge.</a:t>
          </a:r>
        </a:p>
      </dgm:t>
    </dgm:pt>
    <dgm:pt modelId="{763F935E-36E9-4593-9889-AD650E4D3ECF}" type="parTrans" cxnId="{2C3F0109-054E-422A-B310-06230F574CCB}">
      <dgm:prSet/>
      <dgm:spPr/>
      <dgm:t>
        <a:bodyPr/>
        <a:lstStyle/>
        <a:p>
          <a:endParaRPr lang="en-US"/>
        </a:p>
      </dgm:t>
    </dgm:pt>
    <dgm:pt modelId="{2DE56E14-B05A-4C72-8835-4576645BC910}" type="sibTrans" cxnId="{2C3F0109-054E-422A-B310-06230F574CCB}">
      <dgm:prSet/>
      <dgm:spPr/>
      <dgm:t>
        <a:bodyPr/>
        <a:lstStyle/>
        <a:p>
          <a:pPr>
            <a:lnSpc>
              <a:spcPct val="100000"/>
            </a:lnSpc>
          </a:pPr>
          <a:endParaRPr lang="en-US"/>
        </a:p>
      </dgm:t>
    </dgm:pt>
    <dgm:pt modelId="{F899C8AC-B726-4698-BF43-15C96D07911C}">
      <dgm:prSet/>
      <dgm:spPr/>
      <dgm:t>
        <a:bodyPr/>
        <a:lstStyle/>
        <a:p>
          <a:pPr>
            <a:lnSpc>
              <a:spcPct val="100000"/>
            </a:lnSpc>
          </a:pPr>
          <a:r>
            <a:rPr lang="en-US" dirty="0"/>
            <a:t>No programming prerequisite required (you may run from your mobile phone ”Experimental”)</a:t>
          </a:r>
        </a:p>
      </dgm:t>
    </dgm:pt>
    <dgm:pt modelId="{15EC2752-7185-434C-B1A2-F10619559941}" type="parTrans" cxnId="{29F3AC63-522E-428A-BA21-CA296BD92E98}">
      <dgm:prSet/>
      <dgm:spPr/>
      <dgm:t>
        <a:bodyPr/>
        <a:lstStyle/>
        <a:p>
          <a:endParaRPr lang="en-US"/>
        </a:p>
      </dgm:t>
    </dgm:pt>
    <dgm:pt modelId="{24BF47CA-A27E-4639-BE5A-70B31458F71A}" type="sibTrans" cxnId="{29F3AC63-522E-428A-BA21-CA296BD92E98}">
      <dgm:prSet/>
      <dgm:spPr/>
      <dgm:t>
        <a:bodyPr/>
        <a:lstStyle/>
        <a:p>
          <a:pPr>
            <a:lnSpc>
              <a:spcPct val="100000"/>
            </a:lnSpc>
          </a:pPr>
          <a:endParaRPr lang="en-US"/>
        </a:p>
      </dgm:t>
    </dgm:pt>
    <dgm:pt modelId="{7B4790B1-837B-4673-81AE-632FF83871EA}">
      <dgm:prSet/>
      <dgm:spPr/>
      <dgm:t>
        <a:bodyPr/>
        <a:lstStyle/>
        <a:p>
          <a:pPr>
            <a:lnSpc>
              <a:spcPct val="100000"/>
            </a:lnSpc>
          </a:pPr>
          <a:r>
            <a:rPr lang="en-US"/>
            <a:t>Please feel free to contact Dr. Priyanka, Dr. Esha and Satyajeet </a:t>
          </a:r>
        </a:p>
      </dgm:t>
    </dgm:pt>
    <dgm:pt modelId="{D3CD1413-52DD-4DDE-951F-64FAFFCC43D9}" type="parTrans" cxnId="{C1DB088C-517E-4C3F-AA63-BBC08BD44FEE}">
      <dgm:prSet/>
      <dgm:spPr/>
      <dgm:t>
        <a:bodyPr/>
        <a:lstStyle/>
        <a:p>
          <a:endParaRPr lang="en-US"/>
        </a:p>
      </dgm:t>
    </dgm:pt>
    <dgm:pt modelId="{B407CAD8-9C5F-44BB-93C4-C9FC8C45550F}" type="sibTrans" cxnId="{C1DB088C-517E-4C3F-AA63-BBC08BD44FEE}">
      <dgm:prSet/>
      <dgm:spPr/>
      <dgm:t>
        <a:bodyPr/>
        <a:lstStyle/>
        <a:p>
          <a:endParaRPr lang="en-US"/>
        </a:p>
      </dgm:t>
    </dgm:pt>
    <dgm:pt modelId="{8C7DBDF2-942A-495D-9C0D-4D553C7B2713}" type="pres">
      <dgm:prSet presAssocID="{2447BFEC-75B5-447C-8668-CD6770B19515}" presName="root" presStyleCnt="0">
        <dgm:presLayoutVars>
          <dgm:dir/>
          <dgm:resizeHandles val="exact"/>
        </dgm:presLayoutVars>
      </dgm:prSet>
      <dgm:spPr/>
    </dgm:pt>
    <dgm:pt modelId="{19141021-27BB-4FB0-8261-D47D3EB586A2}" type="pres">
      <dgm:prSet presAssocID="{2447BFEC-75B5-447C-8668-CD6770B19515}" presName="container" presStyleCnt="0">
        <dgm:presLayoutVars>
          <dgm:dir/>
          <dgm:resizeHandles val="exact"/>
        </dgm:presLayoutVars>
      </dgm:prSet>
      <dgm:spPr/>
    </dgm:pt>
    <dgm:pt modelId="{6E1BF38E-92B8-4C1A-B78C-9273D566AFA6}" type="pres">
      <dgm:prSet presAssocID="{2FAE586F-6EE1-4AB7-A054-C1D20917A776}" presName="compNode" presStyleCnt="0"/>
      <dgm:spPr/>
    </dgm:pt>
    <dgm:pt modelId="{05CA6B61-66CA-40A8-B286-E187EF0EFD56}" type="pres">
      <dgm:prSet presAssocID="{2FAE586F-6EE1-4AB7-A054-C1D20917A776}" presName="iconBgRect" presStyleLbl="bgShp" presStyleIdx="0" presStyleCnt="6"/>
      <dgm:spPr/>
    </dgm:pt>
    <dgm:pt modelId="{2CE9DC52-8318-41D2-8C66-3BED2C9E05CC}" type="pres">
      <dgm:prSet presAssocID="{2FAE586F-6EE1-4AB7-A054-C1D20917A77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ncil"/>
        </a:ext>
      </dgm:extLst>
    </dgm:pt>
    <dgm:pt modelId="{9F95BF44-ED1E-4D29-807D-D7DBCDB09C3F}" type="pres">
      <dgm:prSet presAssocID="{2FAE586F-6EE1-4AB7-A054-C1D20917A776}" presName="spaceRect" presStyleCnt="0"/>
      <dgm:spPr/>
    </dgm:pt>
    <dgm:pt modelId="{22521C86-91B1-4827-982C-9C9798B128A8}" type="pres">
      <dgm:prSet presAssocID="{2FAE586F-6EE1-4AB7-A054-C1D20917A776}" presName="textRect" presStyleLbl="revTx" presStyleIdx="0" presStyleCnt="6">
        <dgm:presLayoutVars>
          <dgm:chMax val="1"/>
          <dgm:chPref val="1"/>
        </dgm:presLayoutVars>
      </dgm:prSet>
      <dgm:spPr/>
    </dgm:pt>
    <dgm:pt modelId="{33EA9D07-7B72-4B2D-AC91-7E1ECEFEF65D}" type="pres">
      <dgm:prSet presAssocID="{E1660F91-3C20-4274-8419-AE2735131846}" presName="sibTrans" presStyleLbl="sibTrans2D1" presStyleIdx="0" presStyleCnt="0"/>
      <dgm:spPr/>
    </dgm:pt>
    <dgm:pt modelId="{CBF5C1BC-7D7E-4B87-8EF7-7842854AD5CE}" type="pres">
      <dgm:prSet presAssocID="{19C6BBCF-BA80-407E-BDE3-265D393A8C7E}" presName="compNode" presStyleCnt="0"/>
      <dgm:spPr/>
    </dgm:pt>
    <dgm:pt modelId="{3D7C1F37-5519-4317-90C7-990BCF66C298}" type="pres">
      <dgm:prSet presAssocID="{19C6BBCF-BA80-407E-BDE3-265D393A8C7E}" presName="iconBgRect" presStyleLbl="bgShp" presStyleIdx="1" presStyleCnt="6"/>
      <dgm:spPr/>
    </dgm:pt>
    <dgm:pt modelId="{8083D822-B0CA-47FD-9FCB-69D985890302}" type="pres">
      <dgm:prSet presAssocID="{19C6BBCF-BA80-407E-BDE3-265D393A8C7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List"/>
        </a:ext>
      </dgm:extLst>
    </dgm:pt>
    <dgm:pt modelId="{7F178C64-4E7A-442C-BA84-49D70E9CE60B}" type="pres">
      <dgm:prSet presAssocID="{19C6BBCF-BA80-407E-BDE3-265D393A8C7E}" presName="spaceRect" presStyleCnt="0"/>
      <dgm:spPr/>
    </dgm:pt>
    <dgm:pt modelId="{DD9C2159-8BDC-47F6-B378-51BAC50C3C56}" type="pres">
      <dgm:prSet presAssocID="{19C6BBCF-BA80-407E-BDE3-265D393A8C7E}" presName="textRect" presStyleLbl="revTx" presStyleIdx="1" presStyleCnt="6">
        <dgm:presLayoutVars>
          <dgm:chMax val="1"/>
          <dgm:chPref val="1"/>
        </dgm:presLayoutVars>
      </dgm:prSet>
      <dgm:spPr/>
    </dgm:pt>
    <dgm:pt modelId="{F1AF341B-7859-4B39-81EB-366A3F1707CB}" type="pres">
      <dgm:prSet presAssocID="{AE0DE7D5-DC64-4F9C-B543-C22058C554E3}" presName="sibTrans" presStyleLbl="sibTrans2D1" presStyleIdx="0" presStyleCnt="0"/>
      <dgm:spPr/>
    </dgm:pt>
    <dgm:pt modelId="{C1B0CE82-7021-4EB2-9D5F-1B32074DA42A}" type="pres">
      <dgm:prSet presAssocID="{7B583009-111A-429E-AE96-A36F77690634}" presName="compNode" presStyleCnt="0"/>
      <dgm:spPr/>
    </dgm:pt>
    <dgm:pt modelId="{7B07A445-87CB-4510-91E3-AA66C7A91999}" type="pres">
      <dgm:prSet presAssocID="{7B583009-111A-429E-AE96-A36F77690634}" presName="iconBgRect" presStyleLbl="bgShp" presStyleIdx="2" presStyleCnt="6"/>
      <dgm:spPr/>
    </dgm:pt>
    <dgm:pt modelId="{F62C9C90-0B5E-4B75-BEC9-6DE192AC9496}" type="pres">
      <dgm:prSet presAssocID="{7B583009-111A-429E-AE96-A36F7769063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velope"/>
        </a:ext>
      </dgm:extLst>
    </dgm:pt>
    <dgm:pt modelId="{1E983A65-33A6-4B0B-8076-9354A86EBD48}" type="pres">
      <dgm:prSet presAssocID="{7B583009-111A-429E-AE96-A36F77690634}" presName="spaceRect" presStyleCnt="0"/>
      <dgm:spPr/>
    </dgm:pt>
    <dgm:pt modelId="{24FAEF72-02A7-4A04-96FE-F73E955CC31C}" type="pres">
      <dgm:prSet presAssocID="{7B583009-111A-429E-AE96-A36F77690634}" presName="textRect" presStyleLbl="revTx" presStyleIdx="2" presStyleCnt="6">
        <dgm:presLayoutVars>
          <dgm:chMax val="1"/>
          <dgm:chPref val="1"/>
        </dgm:presLayoutVars>
      </dgm:prSet>
      <dgm:spPr/>
    </dgm:pt>
    <dgm:pt modelId="{DB24EA93-58AB-4BCF-8BF4-C9CB4E166341}" type="pres">
      <dgm:prSet presAssocID="{1DD747EC-CCAF-4FE1-8C1F-832E0F1B2927}" presName="sibTrans" presStyleLbl="sibTrans2D1" presStyleIdx="0" presStyleCnt="0"/>
      <dgm:spPr/>
    </dgm:pt>
    <dgm:pt modelId="{A1155EB3-002A-4C16-920E-E84796775E52}" type="pres">
      <dgm:prSet presAssocID="{481BC80D-512D-474D-BCF4-F00F343642AD}" presName="compNode" presStyleCnt="0"/>
      <dgm:spPr/>
    </dgm:pt>
    <dgm:pt modelId="{65833140-D77A-49B6-8130-C1265257F3B3}" type="pres">
      <dgm:prSet presAssocID="{481BC80D-512D-474D-BCF4-F00F343642AD}" presName="iconBgRect" presStyleLbl="bgShp" presStyleIdx="3" presStyleCnt="6"/>
      <dgm:spPr/>
    </dgm:pt>
    <dgm:pt modelId="{99FCE798-0FA5-4A9A-BAC3-4B052B6EAE09}" type="pres">
      <dgm:prSet presAssocID="{481BC80D-512D-474D-BCF4-F00F343642A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assroom"/>
        </a:ext>
      </dgm:extLst>
    </dgm:pt>
    <dgm:pt modelId="{8230E60A-9810-4B28-A03F-91E7B97FDB53}" type="pres">
      <dgm:prSet presAssocID="{481BC80D-512D-474D-BCF4-F00F343642AD}" presName="spaceRect" presStyleCnt="0"/>
      <dgm:spPr/>
    </dgm:pt>
    <dgm:pt modelId="{6054C984-F779-4110-BF79-FD53E8C0F7F2}" type="pres">
      <dgm:prSet presAssocID="{481BC80D-512D-474D-BCF4-F00F343642AD}" presName="textRect" presStyleLbl="revTx" presStyleIdx="3" presStyleCnt="6">
        <dgm:presLayoutVars>
          <dgm:chMax val="1"/>
          <dgm:chPref val="1"/>
        </dgm:presLayoutVars>
      </dgm:prSet>
      <dgm:spPr/>
    </dgm:pt>
    <dgm:pt modelId="{50D6CF00-5B02-4B20-9FD7-65AAB68514AA}" type="pres">
      <dgm:prSet presAssocID="{2DE56E14-B05A-4C72-8835-4576645BC910}" presName="sibTrans" presStyleLbl="sibTrans2D1" presStyleIdx="0" presStyleCnt="0"/>
      <dgm:spPr/>
    </dgm:pt>
    <dgm:pt modelId="{CCB03C10-1E6F-49B9-8D6B-9873B5B773AC}" type="pres">
      <dgm:prSet presAssocID="{F899C8AC-B726-4698-BF43-15C96D07911C}" presName="compNode" presStyleCnt="0"/>
      <dgm:spPr/>
    </dgm:pt>
    <dgm:pt modelId="{7EE4C7CB-4491-4EFF-AE66-7882E986552D}" type="pres">
      <dgm:prSet presAssocID="{F899C8AC-B726-4698-BF43-15C96D07911C}" presName="iconBgRect" presStyleLbl="bgShp" presStyleIdx="4" presStyleCnt="6"/>
      <dgm:spPr/>
    </dgm:pt>
    <dgm:pt modelId="{86C3D795-7459-4CCD-A69A-22ACE627149D}" type="pres">
      <dgm:prSet presAssocID="{F899C8AC-B726-4698-BF43-15C96D07911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9853118E-06DD-4A4C-8145-E35C4E6D8D27}" type="pres">
      <dgm:prSet presAssocID="{F899C8AC-B726-4698-BF43-15C96D07911C}" presName="spaceRect" presStyleCnt="0"/>
      <dgm:spPr/>
    </dgm:pt>
    <dgm:pt modelId="{39C55C82-675D-4A19-9F55-382CEDF92296}" type="pres">
      <dgm:prSet presAssocID="{F899C8AC-B726-4698-BF43-15C96D07911C}" presName="textRect" presStyleLbl="revTx" presStyleIdx="4" presStyleCnt="6">
        <dgm:presLayoutVars>
          <dgm:chMax val="1"/>
          <dgm:chPref val="1"/>
        </dgm:presLayoutVars>
      </dgm:prSet>
      <dgm:spPr/>
    </dgm:pt>
    <dgm:pt modelId="{13481EED-CE78-44AB-B3D5-0C18F8F3375F}" type="pres">
      <dgm:prSet presAssocID="{24BF47CA-A27E-4639-BE5A-70B31458F71A}" presName="sibTrans" presStyleLbl="sibTrans2D1" presStyleIdx="0" presStyleCnt="0"/>
      <dgm:spPr/>
    </dgm:pt>
    <dgm:pt modelId="{467A84AE-2AD5-49B1-AD02-7D8F88C70FDB}" type="pres">
      <dgm:prSet presAssocID="{7B4790B1-837B-4673-81AE-632FF83871EA}" presName="compNode" presStyleCnt="0"/>
      <dgm:spPr/>
    </dgm:pt>
    <dgm:pt modelId="{AECB0720-3503-43FB-8439-464E35687EA1}" type="pres">
      <dgm:prSet presAssocID="{7B4790B1-837B-4673-81AE-632FF83871EA}" presName="iconBgRect" presStyleLbl="bgShp" presStyleIdx="5" presStyleCnt="6"/>
      <dgm:spPr/>
    </dgm:pt>
    <dgm:pt modelId="{A3DCF9D3-78B6-4EA3-B3AB-75D454218FE5}" type="pres">
      <dgm:prSet presAssocID="{7B4790B1-837B-4673-81AE-632FF83871E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ctor"/>
        </a:ext>
      </dgm:extLst>
    </dgm:pt>
    <dgm:pt modelId="{2AA6C7F6-26FC-46C0-A823-461FAA155111}" type="pres">
      <dgm:prSet presAssocID="{7B4790B1-837B-4673-81AE-632FF83871EA}" presName="spaceRect" presStyleCnt="0"/>
      <dgm:spPr/>
    </dgm:pt>
    <dgm:pt modelId="{599E5756-9D55-4766-A08C-F5821CAA77AC}" type="pres">
      <dgm:prSet presAssocID="{7B4790B1-837B-4673-81AE-632FF83871EA}" presName="textRect" presStyleLbl="revTx" presStyleIdx="5" presStyleCnt="6">
        <dgm:presLayoutVars>
          <dgm:chMax val="1"/>
          <dgm:chPref val="1"/>
        </dgm:presLayoutVars>
      </dgm:prSet>
      <dgm:spPr/>
    </dgm:pt>
  </dgm:ptLst>
  <dgm:cxnLst>
    <dgm:cxn modelId="{2C3F0109-054E-422A-B310-06230F574CCB}" srcId="{2447BFEC-75B5-447C-8668-CD6770B19515}" destId="{481BC80D-512D-474D-BCF4-F00F343642AD}" srcOrd="3" destOrd="0" parTransId="{763F935E-36E9-4593-9889-AD650E4D3ECF}" sibTransId="{2DE56E14-B05A-4C72-8835-4576645BC910}"/>
    <dgm:cxn modelId="{19AA3B29-D700-40D1-9EA9-01916C836721}" type="presOf" srcId="{F899C8AC-B726-4698-BF43-15C96D07911C}" destId="{39C55C82-675D-4A19-9F55-382CEDF92296}" srcOrd="0" destOrd="0" presId="urn:microsoft.com/office/officeart/2018/2/layout/IconCircleList"/>
    <dgm:cxn modelId="{21B0853A-F394-4272-9380-C94E1FB78403}" type="presOf" srcId="{7B583009-111A-429E-AE96-A36F77690634}" destId="{24FAEF72-02A7-4A04-96FE-F73E955CC31C}" srcOrd="0" destOrd="0" presId="urn:microsoft.com/office/officeart/2018/2/layout/IconCircleList"/>
    <dgm:cxn modelId="{0E33A54C-D3D8-4877-907D-FAC6047FE3C2}" type="presOf" srcId="{7B4790B1-837B-4673-81AE-632FF83871EA}" destId="{599E5756-9D55-4766-A08C-F5821CAA77AC}" srcOrd="0" destOrd="0" presId="urn:microsoft.com/office/officeart/2018/2/layout/IconCircleList"/>
    <dgm:cxn modelId="{ECA5134F-AE92-4068-84A9-DEC3A69FE429}" srcId="{2447BFEC-75B5-447C-8668-CD6770B19515}" destId="{19C6BBCF-BA80-407E-BDE3-265D393A8C7E}" srcOrd="1" destOrd="0" parTransId="{CAC62931-92FF-48E9-8519-B0EAEE295205}" sibTransId="{AE0DE7D5-DC64-4F9C-B543-C22058C554E3}"/>
    <dgm:cxn modelId="{3A372B56-417C-4A07-8D3F-C1D0A324EA6D}" type="presOf" srcId="{19C6BBCF-BA80-407E-BDE3-265D393A8C7E}" destId="{DD9C2159-8BDC-47F6-B378-51BAC50C3C56}" srcOrd="0" destOrd="0" presId="urn:microsoft.com/office/officeart/2018/2/layout/IconCircleList"/>
    <dgm:cxn modelId="{08242A5B-2029-4D43-96C0-536F46E09CFE}" type="presOf" srcId="{E1660F91-3C20-4274-8419-AE2735131846}" destId="{33EA9D07-7B72-4B2D-AC91-7E1ECEFEF65D}" srcOrd="0" destOrd="0" presId="urn:microsoft.com/office/officeart/2018/2/layout/IconCircleList"/>
    <dgm:cxn modelId="{29F3AC63-522E-428A-BA21-CA296BD92E98}" srcId="{2447BFEC-75B5-447C-8668-CD6770B19515}" destId="{F899C8AC-B726-4698-BF43-15C96D07911C}" srcOrd="4" destOrd="0" parTransId="{15EC2752-7185-434C-B1A2-F10619559941}" sibTransId="{24BF47CA-A27E-4639-BE5A-70B31458F71A}"/>
    <dgm:cxn modelId="{7AD58C66-6577-4F1F-9DDE-F56AE725AA2B}" type="presOf" srcId="{2447BFEC-75B5-447C-8668-CD6770B19515}" destId="{8C7DBDF2-942A-495D-9C0D-4D553C7B2713}" srcOrd="0" destOrd="0" presId="urn:microsoft.com/office/officeart/2018/2/layout/IconCircleList"/>
    <dgm:cxn modelId="{21423A8B-C030-447A-BA45-7D07BBF7EBD8}" srcId="{2447BFEC-75B5-447C-8668-CD6770B19515}" destId="{2FAE586F-6EE1-4AB7-A054-C1D20917A776}" srcOrd="0" destOrd="0" parTransId="{6CCD9DA9-EFFD-40DE-B066-73137DCEBCDC}" sibTransId="{E1660F91-3C20-4274-8419-AE2735131846}"/>
    <dgm:cxn modelId="{C1DB088C-517E-4C3F-AA63-BBC08BD44FEE}" srcId="{2447BFEC-75B5-447C-8668-CD6770B19515}" destId="{7B4790B1-837B-4673-81AE-632FF83871EA}" srcOrd="5" destOrd="0" parTransId="{D3CD1413-52DD-4DDE-951F-64FAFFCC43D9}" sibTransId="{B407CAD8-9C5F-44BB-93C4-C9FC8C45550F}"/>
    <dgm:cxn modelId="{4CF825A9-59E7-479F-9113-D796CDB09CA4}" type="presOf" srcId="{2FAE586F-6EE1-4AB7-A054-C1D20917A776}" destId="{22521C86-91B1-4827-982C-9C9798B128A8}" srcOrd="0" destOrd="0" presId="urn:microsoft.com/office/officeart/2018/2/layout/IconCircleList"/>
    <dgm:cxn modelId="{632E71B5-05D4-4E8B-8356-4EEF2631F05D}" srcId="{2447BFEC-75B5-447C-8668-CD6770B19515}" destId="{7B583009-111A-429E-AE96-A36F77690634}" srcOrd="2" destOrd="0" parTransId="{C594DAA8-9B1E-46A1-9356-BC542AA8C46E}" sibTransId="{1DD747EC-CCAF-4FE1-8C1F-832E0F1B2927}"/>
    <dgm:cxn modelId="{F4FFD0D0-EF83-401C-ACA8-B90EB34630DB}" type="presOf" srcId="{2DE56E14-B05A-4C72-8835-4576645BC910}" destId="{50D6CF00-5B02-4B20-9FD7-65AAB68514AA}" srcOrd="0" destOrd="0" presId="urn:microsoft.com/office/officeart/2018/2/layout/IconCircleList"/>
    <dgm:cxn modelId="{2E90FBD2-0016-4689-AB07-C10FFF92B1AF}" type="presOf" srcId="{24BF47CA-A27E-4639-BE5A-70B31458F71A}" destId="{13481EED-CE78-44AB-B3D5-0C18F8F3375F}" srcOrd="0" destOrd="0" presId="urn:microsoft.com/office/officeart/2018/2/layout/IconCircleList"/>
    <dgm:cxn modelId="{A0C499E1-351F-4C30-AF3B-A331038D0063}" type="presOf" srcId="{481BC80D-512D-474D-BCF4-F00F343642AD}" destId="{6054C984-F779-4110-BF79-FD53E8C0F7F2}" srcOrd="0" destOrd="0" presId="urn:microsoft.com/office/officeart/2018/2/layout/IconCircleList"/>
    <dgm:cxn modelId="{58E8F5E4-401B-459C-B29A-52325D5FC1B7}" type="presOf" srcId="{AE0DE7D5-DC64-4F9C-B543-C22058C554E3}" destId="{F1AF341B-7859-4B39-81EB-366A3F1707CB}" srcOrd="0" destOrd="0" presId="urn:microsoft.com/office/officeart/2018/2/layout/IconCircleList"/>
    <dgm:cxn modelId="{8E9BD7E9-F1DB-419D-A222-01ABC8A8FDD6}" type="presOf" srcId="{1DD747EC-CCAF-4FE1-8C1F-832E0F1B2927}" destId="{DB24EA93-58AB-4BCF-8BF4-C9CB4E166341}" srcOrd="0" destOrd="0" presId="urn:microsoft.com/office/officeart/2018/2/layout/IconCircleList"/>
    <dgm:cxn modelId="{AAF569FF-C359-4522-9399-2785CAFD85D6}" type="presParOf" srcId="{8C7DBDF2-942A-495D-9C0D-4D553C7B2713}" destId="{19141021-27BB-4FB0-8261-D47D3EB586A2}" srcOrd="0" destOrd="0" presId="urn:microsoft.com/office/officeart/2018/2/layout/IconCircleList"/>
    <dgm:cxn modelId="{CF706EF4-2996-4874-81E4-F5045AD87857}" type="presParOf" srcId="{19141021-27BB-4FB0-8261-D47D3EB586A2}" destId="{6E1BF38E-92B8-4C1A-B78C-9273D566AFA6}" srcOrd="0" destOrd="0" presId="urn:microsoft.com/office/officeart/2018/2/layout/IconCircleList"/>
    <dgm:cxn modelId="{D02F252B-EDC0-43F6-93ED-04829348C1B7}" type="presParOf" srcId="{6E1BF38E-92B8-4C1A-B78C-9273D566AFA6}" destId="{05CA6B61-66CA-40A8-B286-E187EF0EFD56}" srcOrd="0" destOrd="0" presId="urn:microsoft.com/office/officeart/2018/2/layout/IconCircleList"/>
    <dgm:cxn modelId="{24F081A5-2AB8-44F7-BE9B-3BE245387DB4}" type="presParOf" srcId="{6E1BF38E-92B8-4C1A-B78C-9273D566AFA6}" destId="{2CE9DC52-8318-41D2-8C66-3BED2C9E05CC}" srcOrd="1" destOrd="0" presId="urn:microsoft.com/office/officeart/2018/2/layout/IconCircleList"/>
    <dgm:cxn modelId="{2C58E1A8-86BD-4CC9-82AC-1491194406D8}" type="presParOf" srcId="{6E1BF38E-92B8-4C1A-B78C-9273D566AFA6}" destId="{9F95BF44-ED1E-4D29-807D-D7DBCDB09C3F}" srcOrd="2" destOrd="0" presId="urn:microsoft.com/office/officeart/2018/2/layout/IconCircleList"/>
    <dgm:cxn modelId="{786819A4-B07C-4CF9-B82E-C2E51097CD15}" type="presParOf" srcId="{6E1BF38E-92B8-4C1A-B78C-9273D566AFA6}" destId="{22521C86-91B1-4827-982C-9C9798B128A8}" srcOrd="3" destOrd="0" presId="urn:microsoft.com/office/officeart/2018/2/layout/IconCircleList"/>
    <dgm:cxn modelId="{2569B07C-BF81-43A3-AB4E-A0F885E9F209}" type="presParOf" srcId="{19141021-27BB-4FB0-8261-D47D3EB586A2}" destId="{33EA9D07-7B72-4B2D-AC91-7E1ECEFEF65D}" srcOrd="1" destOrd="0" presId="urn:microsoft.com/office/officeart/2018/2/layout/IconCircleList"/>
    <dgm:cxn modelId="{6BB0F714-08E1-4AB7-AC95-C6711F7DAA76}" type="presParOf" srcId="{19141021-27BB-4FB0-8261-D47D3EB586A2}" destId="{CBF5C1BC-7D7E-4B87-8EF7-7842854AD5CE}" srcOrd="2" destOrd="0" presId="urn:microsoft.com/office/officeart/2018/2/layout/IconCircleList"/>
    <dgm:cxn modelId="{5BD4C7F2-2BB8-40EE-A30B-C998CAF27FAE}" type="presParOf" srcId="{CBF5C1BC-7D7E-4B87-8EF7-7842854AD5CE}" destId="{3D7C1F37-5519-4317-90C7-990BCF66C298}" srcOrd="0" destOrd="0" presId="urn:microsoft.com/office/officeart/2018/2/layout/IconCircleList"/>
    <dgm:cxn modelId="{239B78D8-5FB2-405D-8D3F-00753A82B8F6}" type="presParOf" srcId="{CBF5C1BC-7D7E-4B87-8EF7-7842854AD5CE}" destId="{8083D822-B0CA-47FD-9FCB-69D985890302}" srcOrd="1" destOrd="0" presId="urn:microsoft.com/office/officeart/2018/2/layout/IconCircleList"/>
    <dgm:cxn modelId="{B88A816F-F5EF-4C40-956B-8B20F8F8E3A0}" type="presParOf" srcId="{CBF5C1BC-7D7E-4B87-8EF7-7842854AD5CE}" destId="{7F178C64-4E7A-442C-BA84-49D70E9CE60B}" srcOrd="2" destOrd="0" presId="urn:microsoft.com/office/officeart/2018/2/layout/IconCircleList"/>
    <dgm:cxn modelId="{2D762B56-4E12-4F89-A719-264E6333815C}" type="presParOf" srcId="{CBF5C1BC-7D7E-4B87-8EF7-7842854AD5CE}" destId="{DD9C2159-8BDC-47F6-B378-51BAC50C3C56}" srcOrd="3" destOrd="0" presId="urn:microsoft.com/office/officeart/2018/2/layout/IconCircleList"/>
    <dgm:cxn modelId="{3F0EFA0E-5250-427E-AF73-02FA96CE0CB2}" type="presParOf" srcId="{19141021-27BB-4FB0-8261-D47D3EB586A2}" destId="{F1AF341B-7859-4B39-81EB-366A3F1707CB}" srcOrd="3" destOrd="0" presId="urn:microsoft.com/office/officeart/2018/2/layout/IconCircleList"/>
    <dgm:cxn modelId="{3F191D97-2F82-44FE-8FC0-FA4614370462}" type="presParOf" srcId="{19141021-27BB-4FB0-8261-D47D3EB586A2}" destId="{C1B0CE82-7021-4EB2-9D5F-1B32074DA42A}" srcOrd="4" destOrd="0" presId="urn:microsoft.com/office/officeart/2018/2/layout/IconCircleList"/>
    <dgm:cxn modelId="{D4FC985F-CB50-48B9-9F28-1648524AA210}" type="presParOf" srcId="{C1B0CE82-7021-4EB2-9D5F-1B32074DA42A}" destId="{7B07A445-87CB-4510-91E3-AA66C7A91999}" srcOrd="0" destOrd="0" presId="urn:microsoft.com/office/officeart/2018/2/layout/IconCircleList"/>
    <dgm:cxn modelId="{80B08054-A457-408F-8953-49F63F26BE26}" type="presParOf" srcId="{C1B0CE82-7021-4EB2-9D5F-1B32074DA42A}" destId="{F62C9C90-0B5E-4B75-BEC9-6DE192AC9496}" srcOrd="1" destOrd="0" presId="urn:microsoft.com/office/officeart/2018/2/layout/IconCircleList"/>
    <dgm:cxn modelId="{C0EC0677-17A9-47B9-A710-B24E55C065F2}" type="presParOf" srcId="{C1B0CE82-7021-4EB2-9D5F-1B32074DA42A}" destId="{1E983A65-33A6-4B0B-8076-9354A86EBD48}" srcOrd="2" destOrd="0" presId="urn:microsoft.com/office/officeart/2018/2/layout/IconCircleList"/>
    <dgm:cxn modelId="{97D47513-3361-408D-A610-50F504C754A8}" type="presParOf" srcId="{C1B0CE82-7021-4EB2-9D5F-1B32074DA42A}" destId="{24FAEF72-02A7-4A04-96FE-F73E955CC31C}" srcOrd="3" destOrd="0" presId="urn:microsoft.com/office/officeart/2018/2/layout/IconCircleList"/>
    <dgm:cxn modelId="{30E5F701-CC58-4A6E-B4FA-E67849E3184C}" type="presParOf" srcId="{19141021-27BB-4FB0-8261-D47D3EB586A2}" destId="{DB24EA93-58AB-4BCF-8BF4-C9CB4E166341}" srcOrd="5" destOrd="0" presId="urn:microsoft.com/office/officeart/2018/2/layout/IconCircleList"/>
    <dgm:cxn modelId="{EC153053-6236-4102-B4F4-40C130E43A6D}" type="presParOf" srcId="{19141021-27BB-4FB0-8261-D47D3EB586A2}" destId="{A1155EB3-002A-4C16-920E-E84796775E52}" srcOrd="6" destOrd="0" presId="urn:microsoft.com/office/officeart/2018/2/layout/IconCircleList"/>
    <dgm:cxn modelId="{F71D838A-0582-40F3-9FF7-1A8C6941A655}" type="presParOf" srcId="{A1155EB3-002A-4C16-920E-E84796775E52}" destId="{65833140-D77A-49B6-8130-C1265257F3B3}" srcOrd="0" destOrd="0" presId="urn:microsoft.com/office/officeart/2018/2/layout/IconCircleList"/>
    <dgm:cxn modelId="{B3C1B61C-1B7B-4C9C-BDE6-953EC4DECB26}" type="presParOf" srcId="{A1155EB3-002A-4C16-920E-E84796775E52}" destId="{99FCE798-0FA5-4A9A-BAC3-4B052B6EAE09}" srcOrd="1" destOrd="0" presId="urn:microsoft.com/office/officeart/2018/2/layout/IconCircleList"/>
    <dgm:cxn modelId="{F1490022-E48C-48AB-802B-577B2ACFA4F9}" type="presParOf" srcId="{A1155EB3-002A-4C16-920E-E84796775E52}" destId="{8230E60A-9810-4B28-A03F-91E7B97FDB53}" srcOrd="2" destOrd="0" presId="urn:microsoft.com/office/officeart/2018/2/layout/IconCircleList"/>
    <dgm:cxn modelId="{FC9C9592-90B2-4EFC-927D-9585C296D2A6}" type="presParOf" srcId="{A1155EB3-002A-4C16-920E-E84796775E52}" destId="{6054C984-F779-4110-BF79-FD53E8C0F7F2}" srcOrd="3" destOrd="0" presId="urn:microsoft.com/office/officeart/2018/2/layout/IconCircleList"/>
    <dgm:cxn modelId="{CDD6635E-DA4D-42A6-A04B-E1BEA86849C5}" type="presParOf" srcId="{19141021-27BB-4FB0-8261-D47D3EB586A2}" destId="{50D6CF00-5B02-4B20-9FD7-65AAB68514AA}" srcOrd="7" destOrd="0" presId="urn:microsoft.com/office/officeart/2018/2/layout/IconCircleList"/>
    <dgm:cxn modelId="{EE3BF30A-A214-43D2-A51A-AD64DEEC6A68}" type="presParOf" srcId="{19141021-27BB-4FB0-8261-D47D3EB586A2}" destId="{CCB03C10-1E6F-49B9-8D6B-9873B5B773AC}" srcOrd="8" destOrd="0" presId="urn:microsoft.com/office/officeart/2018/2/layout/IconCircleList"/>
    <dgm:cxn modelId="{6CBA812B-AD09-42E6-9B20-F820E1C2A548}" type="presParOf" srcId="{CCB03C10-1E6F-49B9-8D6B-9873B5B773AC}" destId="{7EE4C7CB-4491-4EFF-AE66-7882E986552D}" srcOrd="0" destOrd="0" presId="urn:microsoft.com/office/officeart/2018/2/layout/IconCircleList"/>
    <dgm:cxn modelId="{CA9BF374-CF50-4EAC-8D57-B1E482263467}" type="presParOf" srcId="{CCB03C10-1E6F-49B9-8D6B-9873B5B773AC}" destId="{86C3D795-7459-4CCD-A69A-22ACE627149D}" srcOrd="1" destOrd="0" presId="urn:microsoft.com/office/officeart/2018/2/layout/IconCircleList"/>
    <dgm:cxn modelId="{B4F5F25D-1ED2-4337-A474-2F94E072E061}" type="presParOf" srcId="{CCB03C10-1E6F-49B9-8D6B-9873B5B773AC}" destId="{9853118E-06DD-4A4C-8145-E35C4E6D8D27}" srcOrd="2" destOrd="0" presId="urn:microsoft.com/office/officeart/2018/2/layout/IconCircleList"/>
    <dgm:cxn modelId="{094B2CC9-29F3-4E95-A252-F60F52AE9B0D}" type="presParOf" srcId="{CCB03C10-1E6F-49B9-8D6B-9873B5B773AC}" destId="{39C55C82-675D-4A19-9F55-382CEDF92296}" srcOrd="3" destOrd="0" presId="urn:microsoft.com/office/officeart/2018/2/layout/IconCircleList"/>
    <dgm:cxn modelId="{5A782B9E-638C-4969-B225-12E7E347CC0B}" type="presParOf" srcId="{19141021-27BB-4FB0-8261-D47D3EB586A2}" destId="{13481EED-CE78-44AB-B3D5-0C18F8F3375F}" srcOrd="9" destOrd="0" presId="urn:microsoft.com/office/officeart/2018/2/layout/IconCircleList"/>
    <dgm:cxn modelId="{57FBFD02-AA1D-4A7C-86F8-BB512BC88C0F}" type="presParOf" srcId="{19141021-27BB-4FB0-8261-D47D3EB586A2}" destId="{467A84AE-2AD5-49B1-AD02-7D8F88C70FDB}" srcOrd="10" destOrd="0" presId="urn:microsoft.com/office/officeart/2018/2/layout/IconCircleList"/>
    <dgm:cxn modelId="{6F0DB195-C75D-4137-91BD-437050B5643B}" type="presParOf" srcId="{467A84AE-2AD5-49B1-AD02-7D8F88C70FDB}" destId="{AECB0720-3503-43FB-8439-464E35687EA1}" srcOrd="0" destOrd="0" presId="urn:microsoft.com/office/officeart/2018/2/layout/IconCircleList"/>
    <dgm:cxn modelId="{FCFE535D-5CF0-4206-BE3B-1B5745E0CAE6}" type="presParOf" srcId="{467A84AE-2AD5-49B1-AD02-7D8F88C70FDB}" destId="{A3DCF9D3-78B6-4EA3-B3AB-75D454218FE5}" srcOrd="1" destOrd="0" presId="urn:microsoft.com/office/officeart/2018/2/layout/IconCircleList"/>
    <dgm:cxn modelId="{2B83F885-7C41-440F-884C-C9FBB05D7D4A}" type="presParOf" srcId="{467A84AE-2AD5-49B1-AD02-7D8F88C70FDB}" destId="{2AA6C7F6-26FC-46C0-A823-461FAA155111}" srcOrd="2" destOrd="0" presId="urn:microsoft.com/office/officeart/2018/2/layout/IconCircleList"/>
    <dgm:cxn modelId="{4124383A-8A37-490C-851D-ABAB5D2CEFE8}" type="presParOf" srcId="{467A84AE-2AD5-49B1-AD02-7D8F88C70FDB}" destId="{599E5756-9D55-4766-A08C-F5821CAA77A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F09A3-6A22-4F6C-9E8B-E3A64856ACB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5DC436B-3FFA-4722-88A2-A63AFFB04CC1}">
      <dgm:prSet/>
      <dgm:spPr/>
      <dgm:t>
        <a:bodyPr/>
        <a:lstStyle/>
        <a:p>
          <a:r>
            <a:rPr lang="en-IN" b="0" i="0"/>
            <a:t>An array is one of the most basic and common data structures used in Machine Learning. It is also used in linear algebra to solve complex mathematical problems. </a:t>
          </a:r>
          <a:endParaRPr lang="en-US"/>
        </a:p>
      </dgm:t>
    </dgm:pt>
    <dgm:pt modelId="{6BB90061-4D5F-4D78-845C-63D5AFD2BC0C}" type="parTrans" cxnId="{17D366EA-2368-4DAB-AA09-4AD77FDFEE7C}">
      <dgm:prSet/>
      <dgm:spPr/>
      <dgm:t>
        <a:bodyPr/>
        <a:lstStyle/>
        <a:p>
          <a:endParaRPr lang="en-US"/>
        </a:p>
      </dgm:t>
    </dgm:pt>
    <dgm:pt modelId="{F5CB8C3B-BA71-4000-AD43-6ABB3F4AD997}" type="sibTrans" cxnId="{17D366EA-2368-4DAB-AA09-4AD77FDFEE7C}">
      <dgm:prSet/>
      <dgm:spPr/>
      <dgm:t>
        <a:bodyPr/>
        <a:lstStyle/>
        <a:p>
          <a:endParaRPr lang="en-US"/>
        </a:p>
      </dgm:t>
    </dgm:pt>
    <dgm:pt modelId="{70EE83FB-B2F6-43B4-8E47-F4FC907AB619}">
      <dgm:prSet/>
      <dgm:spPr/>
      <dgm:t>
        <a:bodyPr/>
        <a:lstStyle/>
        <a:p>
          <a:r>
            <a:rPr lang="en-US" dirty="0"/>
            <a:t>Arrays as Data Structures in Machine Learning.</a:t>
          </a:r>
        </a:p>
      </dgm:t>
    </dgm:pt>
    <dgm:pt modelId="{7E4DF385-8A5A-4C56-916A-0455087CABDC}" type="parTrans" cxnId="{40935D79-F474-4074-A6C9-A2D0172D8B70}">
      <dgm:prSet/>
      <dgm:spPr/>
      <dgm:t>
        <a:bodyPr/>
        <a:lstStyle/>
        <a:p>
          <a:endParaRPr lang="en-US"/>
        </a:p>
      </dgm:t>
    </dgm:pt>
    <dgm:pt modelId="{92989D0B-7863-4101-9C79-BD4FA4A20441}" type="sibTrans" cxnId="{40935D79-F474-4074-A6C9-A2D0172D8B70}">
      <dgm:prSet/>
      <dgm:spPr/>
      <dgm:t>
        <a:bodyPr/>
        <a:lstStyle/>
        <a:p>
          <a:endParaRPr lang="en-US"/>
        </a:p>
      </dgm:t>
    </dgm:pt>
    <dgm:pt modelId="{42A013AE-FA20-435A-880D-0118FED20DDD}">
      <dgm:prSet/>
      <dgm:spPr/>
      <dgm:t>
        <a:bodyPr/>
        <a:lstStyle/>
        <a:p>
          <a:r>
            <a:rPr lang="en-US" b="1"/>
            <a:t>Data Storage and Manipulation</a:t>
          </a:r>
          <a:r>
            <a:rPr lang="en-US"/>
            <a:t>: In Machine Learning, we get data in various forms like tables, images, audio etc. In most cases arrays serve as the primary data structure to store and manipulate the data. Mainly matrices and tables are represented in the form of array.</a:t>
          </a:r>
        </a:p>
      </dgm:t>
    </dgm:pt>
    <dgm:pt modelId="{BBDADB24-F1D3-442E-AD11-3B146A5CDD74}" type="parTrans" cxnId="{0358FAD8-F477-43AF-9B36-AB5E748512BF}">
      <dgm:prSet/>
      <dgm:spPr/>
      <dgm:t>
        <a:bodyPr/>
        <a:lstStyle/>
        <a:p>
          <a:endParaRPr lang="en-US"/>
        </a:p>
      </dgm:t>
    </dgm:pt>
    <dgm:pt modelId="{F0D74D3C-1E35-4B6E-9A9C-1EF14761DBFA}" type="sibTrans" cxnId="{0358FAD8-F477-43AF-9B36-AB5E748512BF}">
      <dgm:prSet/>
      <dgm:spPr/>
      <dgm:t>
        <a:bodyPr/>
        <a:lstStyle/>
        <a:p>
          <a:endParaRPr lang="en-US"/>
        </a:p>
      </dgm:t>
    </dgm:pt>
    <dgm:pt modelId="{054C15D9-FCEA-4BAF-B4A9-BB9EE7E35A29}">
      <dgm:prSet/>
      <dgm:spPr/>
      <dgm:t>
        <a:bodyPr/>
        <a:lstStyle/>
        <a:p>
          <a:r>
            <a:rPr lang="en-US" b="1"/>
            <a:t>Representation of Images</a:t>
          </a:r>
          <a:r>
            <a:rPr lang="en-US"/>
            <a:t>: In some cases, arrays can be used for the representation of images as well. In this case, each pixel’s value is stored as an element in a two-dimensional array (for grayscale images) or a three-dimensional array (for colored images). For example, an RGB image of 256x256 pixels is stored as an array of shape (256,256,1).</a:t>
          </a:r>
        </a:p>
      </dgm:t>
    </dgm:pt>
    <dgm:pt modelId="{B0ECBB0A-03BA-4677-90F0-60D04CB299C6}" type="parTrans" cxnId="{517165D9-501B-4372-9E91-C2318885F371}">
      <dgm:prSet/>
      <dgm:spPr/>
      <dgm:t>
        <a:bodyPr/>
        <a:lstStyle/>
        <a:p>
          <a:endParaRPr lang="en-US"/>
        </a:p>
      </dgm:t>
    </dgm:pt>
    <dgm:pt modelId="{7BAB30D9-FC18-4385-B900-1DFCFF815DAC}" type="sibTrans" cxnId="{517165D9-501B-4372-9E91-C2318885F371}">
      <dgm:prSet/>
      <dgm:spPr/>
      <dgm:t>
        <a:bodyPr/>
        <a:lstStyle/>
        <a:p>
          <a:endParaRPr lang="en-US"/>
        </a:p>
      </dgm:t>
    </dgm:pt>
    <dgm:pt modelId="{3D4D16EF-14F8-4256-B254-58780B06B422}">
      <dgm:prSet/>
      <dgm:spPr/>
      <dgm:t>
        <a:bodyPr/>
        <a:lstStyle/>
        <a:p>
          <a:r>
            <a:rPr lang="en-US" b="1"/>
            <a:t>Time Series and Audio data</a:t>
          </a:r>
          <a:r>
            <a:rPr lang="en-US"/>
            <a:t>: Time series data is the data which changes over time, is primarily stored in array, this allows us for an easy manipulation and analysis. This allows us to create models to learn from sequences and patterns in data, same applies to audio data.</a:t>
          </a:r>
        </a:p>
      </dgm:t>
    </dgm:pt>
    <dgm:pt modelId="{7F06DC1A-6FD6-4779-9FDF-51C255229B2F}" type="parTrans" cxnId="{2680DD19-1AFB-451E-9987-4376A41EB25C}">
      <dgm:prSet/>
      <dgm:spPr/>
      <dgm:t>
        <a:bodyPr/>
        <a:lstStyle/>
        <a:p>
          <a:endParaRPr lang="en-US"/>
        </a:p>
      </dgm:t>
    </dgm:pt>
    <dgm:pt modelId="{2768FE6F-1BF8-4557-8E46-79277D07635A}" type="sibTrans" cxnId="{2680DD19-1AFB-451E-9987-4376A41EB25C}">
      <dgm:prSet/>
      <dgm:spPr/>
      <dgm:t>
        <a:bodyPr/>
        <a:lstStyle/>
        <a:p>
          <a:endParaRPr lang="en-US"/>
        </a:p>
      </dgm:t>
    </dgm:pt>
    <dgm:pt modelId="{9F63AE19-DD11-4980-A20E-80670589A455}" type="pres">
      <dgm:prSet presAssocID="{1B6F09A3-6A22-4F6C-9E8B-E3A64856ACB9}" presName="root" presStyleCnt="0">
        <dgm:presLayoutVars>
          <dgm:dir/>
          <dgm:resizeHandles val="exact"/>
        </dgm:presLayoutVars>
      </dgm:prSet>
      <dgm:spPr/>
    </dgm:pt>
    <dgm:pt modelId="{CB06B008-26A5-45F3-B1D5-730009B47915}" type="pres">
      <dgm:prSet presAssocID="{1B6F09A3-6A22-4F6C-9E8B-E3A64856ACB9}" presName="container" presStyleCnt="0">
        <dgm:presLayoutVars>
          <dgm:dir/>
          <dgm:resizeHandles val="exact"/>
        </dgm:presLayoutVars>
      </dgm:prSet>
      <dgm:spPr/>
    </dgm:pt>
    <dgm:pt modelId="{0A5DB8D4-F5AA-40C5-83A6-EF81D334DDB2}" type="pres">
      <dgm:prSet presAssocID="{85DC436B-3FFA-4722-88A2-A63AFFB04CC1}" presName="compNode" presStyleCnt="0"/>
      <dgm:spPr/>
    </dgm:pt>
    <dgm:pt modelId="{3BB60815-AC97-427B-8059-A7EC3A33EECA}" type="pres">
      <dgm:prSet presAssocID="{85DC436B-3FFA-4722-88A2-A63AFFB04CC1}" presName="iconBgRect" presStyleLbl="bgShp" presStyleIdx="0" presStyleCnt="5"/>
      <dgm:spPr/>
    </dgm:pt>
    <dgm:pt modelId="{44B627AB-E07E-4ED4-B28B-FE5B5FB6C75C}" type="pres">
      <dgm:prSet presAssocID="{85DC436B-3FFA-4722-88A2-A63AFFB04C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9780755-BBC1-44BA-AA63-58D5369846FA}" type="pres">
      <dgm:prSet presAssocID="{85DC436B-3FFA-4722-88A2-A63AFFB04CC1}" presName="spaceRect" presStyleCnt="0"/>
      <dgm:spPr/>
    </dgm:pt>
    <dgm:pt modelId="{6C1FFDB0-640D-4F33-A0E6-A847B954C11A}" type="pres">
      <dgm:prSet presAssocID="{85DC436B-3FFA-4722-88A2-A63AFFB04CC1}" presName="textRect" presStyleLbl="revTx" presStyleIdx="0" presStyleCnt="5">
        <dgm:presLayoutVars>
          <dgm:chMax val="1"/>
          <dgm:chPref val="1"/>
        </dgm:presLayoutVars>
      </dgm:prSet>
      <dgm:spPr/>
    </dgm:pt>
    <dgm:pt modelId="{F0E778A0-0AB3-4396-8DA9-D80D5B1EFCC0}" type="pres">
      <dgm:prSet presAssocID="{F5CB8C3B-BA71-4000-AD43-6ABB3F4AD997}" presName="sibTrans" presStyleLbl="sibTrans2D1" presStyleIdx="0" presStyleCnt="0"/>
      <dgm:spPr/>
    </dgm:pt>
    <dgm:pt modelId="{E28ADF56-33EF-45A3-890C-DCDA5CFC5157}" type="pres">
      <dgm:prSet presAssocID="{70EE83FB-B2F6-43B4-8E47-F4FC907AB619}" presName="compNode" presStyleCnt="0"/>
      <dgm:spPr/>
    </dgm:pt>
    <dgm:pt modelId="{DD891B36-CCA8-4D60-B771-BD29C5768D26}" type="pres">
      <dgm:prSet presAssocID="{70EE83FB-B2F6-43B4-8E47-F4FC907AB619}" presName="iconBgRect" presStyleLbl="bgShp" presStyleIdx="1" presStyleCnt="5"/>
      <dgm:spPr/>
    </dgm:pt>
    <dgm:pt modelId="{37693E28-6FF1-4E95-A92C-8C01B1434733}" type="pres">
      <dgm:prSet presAssocID="{70EE83FB-B2F6-43B4-8E47-F4FC907AB6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F1CD583B-20EC-463D-BEF9-E7B7355576C0}" type="pres">
      <dgm:prSet presAssocID="{70EE83FB-B2F6-43B4-8E47-F4FC907AB619}" presName="spaceRect" presStyleCnt="0"/>
      <dgm:spPr/>
    </dgm:pt>
    <dgm:pt modelId="{9D0F74B6-0292-42EF-A3A6-2C7D8159F23F}" type="pres">
      <dgm:prSet presAssocID="{70EE83FB-B2F6-43B4-8E47-F4FC907AB619}" presName="textRect" presStyleLbl="revTx" presStyleIdx="1" presStyleCnt="5">
        <dgm:presLayoutVars>
          <dgm:chMax val="1"/>
          <dgm:chPref val="1"/>
        </dgm:presLayoutVars>
      </dgm:prSet>
      <dgm:spPr/>
    </dgm:pt>
    <dgm:pt modelId="{412B5105-0BA8-4811-A2AC-964D69930360}" type="pres">
      <dgm:prSet presAssocID="{92989D0B-7863-4101-9C79-BD4FA4A20441}" presName="sibTrans" presStyleLbl="sibTrans2D1" presStyleIdx="0" presStyleCnt="0"/>
      <dgm:spPr/>
    </dgm:pt>
    <dgm:pt modelId="{0E85E860-4E75-487F-933B-669D85206379}" type="pres">
      <dgm:prSet presAssocID="{42A013AE-FA20-435A-880D-0118FED20DDD}" presName="compNode" presStyleCnt="0"/>
      <dgm:spPr/>
    </dgm:pt>
    <dgm:pt modelId="{073F0E62-E904-4B6B-9486-7A51FC4E34C5}" type="pres">
      <dgm:prSet presAssocID="{42A013AE-FA20-435A-880D-0118FED20DDD}" presName="iconBgRect" presStyleLbl="bgShp" presStyleIdx="2" presStyleCnt="5"/>
      <dgm:spPr/>
    </dgm:pt>
    <dgm:pt modelId="{7C50D18A-AA0C-4B61-9F42-322AF5FAAFB0}" type="pres">
      <dgm:prSet presAssocID="{42A013AE-FA20-435A-880D-0118FED20DD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799C6A7C-89FC-4608-8B9E-D297C9DD0D25}" type="pres">
      <dgm:prSet presAssocID="{42A013AE-FA20-435A-880D-0118FED20DDD}" presName="spaceRect" presStyleCnt="0"/>
      <dgm:spPr/>
    </dgm:pt>
    <dgm:pt modelId="{2EAE4B9F-CD5F-4A05-8590-4A69DB64DC39}" type="pres">
      <dgm:prSet presAssocID="{42A013AE-FA20-435A-880D-0118FED20DDD}" presName="textRect" presStyleLbl="revTx" presStyleIdx="2" presStyleCnt="5">
        <dgm:presLayoutVars>
          <dgm:chMax val="1"/>
          <dgm:chPref val="1"/>
        </dgm:presLayoutVars>
      </dgm:prSet>
      <dgm:spPr/>
    </dgm:pt>
    <dgm:pt modelId="{2BE25511-5525-4AB0-BDEC-995E00F6AF33}" type="pres">
      <dgm:prSet presAssocID="{F0D74D3C-1E35-4B6E-9A9C-1EF14761DBFA}" presName="sibTrans" presStyleLbl="sibTrans2D1" presStyleIdx="0" presStyleCnt="0"/>
      <dgm:spPr/>
    </dgm:pt>
    <dgm:pt modelId="{0509D562-D5DC-4835-A0DB-38BAC847860D}" type="pres">
      <dgm:prSet presAssocID="{054C15D9-FCEA-4BAF-B4A9-BB9EE7E35A29}" presName="compNode" presStyleCnt="0"/>
      <dgm:spPr/>
    </dgm:pt>
    <dgm:pt modelId="{82F95526-AD05-46AC-819A-7C9789B05942}" type="pres">
      <dgm:prSet presAssocID="{054C15D9-FCEA-4BAF-B4A9-BB9EE7E35A29}" presName="iconBgRect" presStyleLbl="bgShp" presStyleIdx="3" presStyleCnt="5"/>
      <dgm:spPr/>
    </dgm:pt>
    <dgm:pt modelId="{FA54BF90-8E0F-4CFF-9F18-6BB61ABDCDE1}" type="pres">
      <dgm:prSet presAssocID="{054C15D9-FCEA-4BAF-B4A9-BB9EE7E35A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mage"/>
        </a:ext>
      </dgm:extLst>
    </dgm:pt>
    <dgm:pt modelId="{F5A5D11D-4381-40ED-ABE5-5869F86038F6}" type="pres">
      <dgm:prSet presAssocID="{054C15D9-FCEA-4BAF-B4A9-BB9EE7E35A29}" presName="spaceRect" presStyleCnt="0"/>
      <dgm:spPr/>
    </dgm:pt>
    <dgm:pt modelId="{994F7B26-3591-4AAB-BB68-DE9FE5F0E4B8}" type="pres">
      <dgm:prSet presAssocID="{054C15D9-FCEA-4BAF-B4A9-BB9EE7E35A29}" presName="textRect" presStyleLbl="revTx" presStyleIdx="3" presStyleCnt="5">
        <dgm:presLayoutVars>
          <dgm:chMax val="1"/>
          <dgm:chPref val="1"/>
        </dgm:presLayoutVars>
      </dgm:prSet>
      <dgm:spPr/>
    </dgm:pt>
    <dgm:pt modelId="{4A223A98-C460-4ACC-8579-EFE83ABF140C}" type="pres">
      <dgm:prSet presAssocID="{7BAB30D9-FC18-4385-B900-1DFCFF815DAC}" presName="sibTrans" presStyleLbl="sibTrans2D1" presStyleIdx="0" presStyleCnt="0"/>
      <dgm:spPr/>
    </dgm:pt>
    <dgm:pt modelId="{A9693495-16BA-41AE-9BD1-C15E851DBB74}" type="pres">
      <dgm:prSet presAssocID="{3D4D16EF-14F8-4256-B254-58780B06B422}" presName="compNode" presStyleCnt="0"/>
      <dgm:spPr/>
    </dgm:pt>
    <dgm:pt modelId="{7C133CD6-C484-4AB6-B72C-7B4DFA6A6187}" type="pres">
      <dgm:prSet presAssocID="{3D4D16EF-14F8-4256-B254-58780B06B422}" presName="iconBgRect" presStyleLbl="bgShp" presStyleIdx="4" presStyleCnt="5"/>
      <dgm:spPr/>
    </dgm:pt>
    <dgm:pt modelId="{213F012D-0508-473E-AC96-064E47882C3A}" type="pres">
      <dgm:prSet presAssocID="{3D4D16EF-14F8-4256-B254-58780B06B4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F0A70846-6528-4277-8B9B-96B96415E9F3}" type="pres">
      <dgm:prSet presAssocID="{3D4D16EF-14F8-4256-B254-58780B06B422}" presName="spaceRect" presStyleCnt="0"/>
      <dgm:spPr/>
    </dgm:pt>
    <dgm:pt modelId="{03DC1801-309F-423A-8583-67B26080F52B}" type="pres">
      <dgm:prSet presAssocID="{3D4D16EF-14F8-4256-B254-58780B06B422}" presName="textRect" presStyleLbl="revTx" presStyleIdx="4" presStyleCnt="5">
        <dgm:presLayoutVars>
          <dgm:chMax val="1"/>
          <dgm:chPref val="1"/>
        </dgm:presLayoutVars>
      </dgm:prSet>
      <dgm:spPr/>
    </dgm:pt>
  </dgm:ptLst>
  <dgm:cxnLst>
    <dgm:cxn modelId="{B8C3360F-6E73-476A-AFD8-E2E79EE74892}" type="presOf" srcId="{F0D74D3C-1E35-4B6E-9A9C-1EF14761DBFA}" destId="{2BE25511-5525-4AB0-BDEC-995E00F6AF33}" srcOrd="0" destOrd="0" presId="urn:microsoft.com/office/officeart/2018/2/layout/IconCircleList"/>
    <dgm:cxn modelId="{2680DD19-1AFB-451E-9987-4376A41EB25C}" srcId="{1B6F09A3-6A22-4F6C-9E8B-E3A64856ACB9}" destId="{3D4D16EF-14F8-4256-B254-58780B06B422}" srcOrd="4" destOrd="0" parTransId="{7F06DC1A-6FD6-4779-9FDF-51C255229B2F}" sibTransId="{2768FE6F-1BF8-4557-8E46-79277D07635A}"/>
    <dgm:cxn modelId="{47BAD541-35CF-4B3A-93BA-605CF5364BA8}" type="presOf" srcId="{42A013AE-FA20-435A-880D-0118FED20DDD}" destId="{2EAE4B9F-CD5F-4A05-8590-4A69DB64DC39}" srcOrd="0" destOrd="0" presId="urn:microsoft.com/office/officeart/2018/2/layout/IconCircleList"/>
    <dgm:cxn modelId="{A46C0744-1E53-434B-9892-C151E7B7813D}" type="presOf" srcId="{85DC436B-3FFA-4722-88A2-A63AFFB04CC1}" destId="{6C1FFDB0-640D-4F33-A0E6-A847B954C11A}" srcOrd="0" destOrd="0" presId="urn:microsoft.com/office/officeart/2018/2/layout/IconCircleList"/>
    <dgm:cxn modelId="{8EE4E26B-C3B4-4462-AB03-7DA253B837C0}" type="presOf" srcId="{1B6F09A3-6A22-4F6C-9E8B-E3A64856ACB9}" destId="{9F63AE19-DD11-4980-A20E-80670589A455}" srcOrd="0" destOrd="0" presId="urn:microsoft.com/office/officeart/2018/2/layout/IconCircleList"/>
    <dgm:cxn modelId="{40935D79-F474-4074-A6C9-A2D0172D8B70}" srcId="{1B6F09A3-6A22-4F6C-9E8B-E3A64856ACB9}" destId="{70EE83FB-B2F6-43B4-8E47-F4FC907AB619}" srcOrd="1" destOrd="0" parTransId="{7E4DF385-8A5A-4C56-916A-0455087CABDC}" sibTransId="{92989D0B-7863-4101-9C79-BD4FA4A20441}"/>
    <dgm:cxn modelId="{07297E88-D95E-4CE1-8180-89F53D9C8720}" type="presOf" srcId="{7BAB30D9-FC18-4385-B900-1DFCFF815DAC}" destId="{4A223A98-C460-4ACC-8579-EFE83ABF140C}" srcOrd="0" destOrd="0" presId="urn:microsoft.com/office/officeart/2018/2/layout/IconCircleList"/>
    <dgm:cxn modelId="{B542B795-4D07-4A7D-9443-8ED49559863C}" type="presOf" srcId="{054C15D9-FCEA-4BAF-B4A9-BB9EE7E35A29}" destId="{994F7B26-3591-4AAB-BB68-DE9FE5F0E4B8}" srcOrd="0" destOrd="0" presId="urn:microsoft.com/office/officeart/2018/2/layout/IconCircleList"/>
    <dgm:cxn modelId="{F65FFFA9-03DB-49BC-B1C2-25D16AE8461A}" type="presOf" srcId="{F5CB8C3B-BA71-4000-AD43-6ABB3F4AD997}" destId="{F0E778A0-0AB3-4396-8DA9-D80D5B1EFCC0}" srcOrd="0" destOrd="0" presId="urn:microsoft.com/office/officeart/2018/2/layout/IconCircleList"/>
    <dgm:cxn modelId="{3765DCD4-BAF5-47E6-A57A-992CEE2C1C18}" type="presOf" srcId="{92989D0B-7863-4101-9C79-BD4FA4A20441}" destId="{412B5105-0BA8-4811-A2AC-964D69930360}" srcOrd="0" destOrd="0" presId="urn:microsoft.com/office/officeart/2018/2/layout/IconCircleList"/>
    <dgm:cxn modelId="{0358FAD8-F477-43AF-9B36-AB5E748512BF}" srcId="{1B6F09A3-6A22-4F6C-9E8B-E3A64856ACB9}" destId="{42A013AE-FA20-435A-880D-0118FED20DDD}" srcOrd="2" destOrd="0" parTransId="{BBDADB24-F1D3-442E-AD11-3B146A5CDD74}" sibTransId="{F0D74D3C-1E35-4B6E-9A9C-1EF14761DBFA}"/>
    <dgm:cxn modelId="{517165D9-501B-4372-9E91-C2318885F371}" srcId="{1B6F09A3-6A22-4F6C-9E8B-E3A64856ACB9}" destId="{054C15D9-FCEA-4BAF-B4A9-BB9EE7E35A29}" srcOrd="3" destOrd="0" parTransId="{B0ECBB0A-03BA-4677-90F0-60D04CB299C6}" sibTransId="{7BAB30D9-FC18-4385-B900-1DFCFF815DAC}"/>
    <dgm:cxn modelId="{17D366EA-2368-4DAB-AA09-4AD77FDFEE7C}" srcId="{1B6F09A3-6A22-4F6C-9E8B-E3A64856ACB9}" destId="{85DC436B-3FFA-4722-88A2-A63AFFB04CC1}" srcOrd="0" destOrd="0" parTransId="{6BB90061-4D5F-4D78-845C-63D5AFD2BC0C}" sibTransId="{F5CB8C3B-BA71-4000-AD43-6ABB3F4AD997}"/>
    <dgm:cxn modelId="{58EC10EB-CD31-4D03-AB9E-FB8EBB6D9543}" type="presOf" srcId="{70EE83FB-B2F6-43B4-8E47-F4FC907AB619}" destId="{9D0F74B6-0292-42EF-A3A6-2C7D8159F23F}" srcOrd="0" destOrd="0" presId="urn:microsoft.com/office/officeart/2018/2/layout/IconCircleList"/>
    <dgm:cxn modelId="{BB4A79FD-7B91-44F1-8BB9-857CC15BE28A}" type="presOf" srcId="{3D4D16EF-14F8-4256-B254-58780B06B422}" destId="{03DC1801-309F-423A-8583-67B26080F52B}" srcOrd="0" destOrd="0" presId="urn:microsoft.com/office/officeart/2018/2/layout/IconCircleList"/>
    <dgm:cxn modelId="{4EDCFF50-8B02-4350-8ABF-26B6752853D2}" type="presParOf" srcId="{9F63AE19-DD11-4980-A20E-80670589A455}" destId="{CB06B008-26A5-45F3-B1D5-730009B47915}" srcOrd="0" destOrd="0" presId="urn:microsoft.com/office/officeart/2018/2/layout/IconCircleList"/>
    <dgm:cxn modelId="{D014F239-A163-4AE3-9EF5-4DAAEC50F128}" type="presParOf" srcId="{CB06B008-26A5-45F3-B1D5-730009B47915}" destId="{0A5DB8D4-F5AA-40C5-83A6-EF81D334DDB2}" srcOrd="0" destOrd="0" presId="urn:microsoft.com/office/officeart/2018/2/layout/IconCircleList"/>
    <dgm:cxn modelId="{5B2B60B4-5B9D-4815-ABC3-B20C59CF0859}" type="presParOf" srcId="{0A5DB8D4-F5AA-40C5-83A6-EF81D334DDB2}" destId="{3BB60815-AC97-427B-8059-A7EC3A33EECA}" srcOrd="0" destOrd="0" presId="urn:microsoft.com/office/officeart/2018/2/layout/IconCircleList"/>
    <dgm:cxn modelId="{29CE69D6-F099-400B-9F4A-FED4D059FCAC}" type="presParOf" srcId="{0A5DB8D4-F5AA-40C5-83A6-EF81D334DDB2}" destId="{44B627AB-E07E-4ED4-B28B-FE5B5FB6C75C}" srcOrd="1" destOrd="0" presId="urn:microsoft.com/office/officeart/2018/2/layout/IconCircleList"/>
    <dgm:cxn modelId="{3099E1F8-C093-4563-BEA3-A79E155686A3}" type="presParOf" srcId="{0A5DB8D4-F5AA-40C5-83A6-EF81D334DDB2}" destId="{19780755-BBC1-44BA-AA63-58D5369846FA}" srcOrd="2" destOrd="0" presId="urn:microsoft.com/office/officeart/2018/2/layout/IconCircleList"/>
    <dgm:cxn modelId="{7130E9C3-BAAC-480E-8249-8DBFA85599AA}" type="presParOf" srcId="{0A5DB8D4-F5AA-40C5-83A6-EF81D334DDB2}" destId="{6C1FFDB0-640D-4F33-A0E6-A847B954C11A}" srcOrd="3" destOrd="0" presId="urn:microsoft.com/office/officeart/2018/2/layout/IconCircleList"/>
    <dgm:cxn modelId="{8BDE4BC7-9AB1-4E79-8C8A-48F9110BBD5D}" type="presParOf" srcId="{CB06B008-26A5-45F3-B1D5-730009B47915}" destId="{F0E778A0-0AB3-4396-8DA9-D80D5B1EFCC0}" srcOrd="1" destOrd="0" presId="urn:microsoft.com/office/officeart/2018/2/layout/IconCircleList"/>
    <dgm:cxn modelId="{52B208DC-1C46-475D-AB0A-187BAD37C940}" type="presParOf" srcId="{CB06B008-26A5-45F3-B1D5-730009B47915}" destId="{E28ADF56-33EF-45A3-890C-DCDA5CFC5157}" srcOrd="2" destOrd="0" presId="urn:microsoft.com/office/officeart/2018/2/layout/IconCircleList"/>
    <dgm:cxn modelId="{36E25EB2-BF31-4315-9358-95B529C32AA6}" type="presParOf" srcId="{E28ADF56-33EF-45A3-890C-DCDA5CFC5157}" destId="{DD891B36-CCA8-4D60-B771-BD29C5768D26}" srcOrd="0" destOrd="0" presId="urn:microsoft.com/office/officeart/2018/2/layout/IconCircleList"/>
    <dgm:cxn modelId="{ECFF1943-BD0A-4EE3-96CA-235B945D6C1C}" type="presParOf" srcId="{E28ADF56-33EF-45A3-890C-DCDA5CFC5157}" destId="{37693E28-6FF1-4E95-A92C-8C01B1434733}" srcOrd="1" destOrd="0" presId="urn:microsoft.com/office/officeart/2018/2/layout/IconCircleList"/>
    <dgm:cxn modelId="{686CC927-8F8A-496C-8FE4-5C4FD4AD1E96}" type="presParOf" srcId="{E28ADF56-33EF-45A3-890C-DCDA5CFC5157}" destId="{F1CD583B-20EC-463D-BEF9-E7B7355576C0}" srcOrd="2" destOrd="0" presId="urn:microsoft.com/office/officeart/2018/2/layout/IconCircleList"/>
    <dgm:cxn modelId="{F61A18B2-F020-4A6C-A94A-A12F70BDD288}" type="presParOf" srcId="{E28ADF56-33EF-45A3-890C-DCDA5CFC5157}" destId="{9D0F74B6-0292-42EF-A3A6-2C7D8159F23F}" srcOrd="3" destOrd="0" presId="urn:microsoft.com/office/officeart/2018/2/layout/IconCircleList"/>
    <dgm:cxn modelId="{9ABD6A1D-A009-4F2A-B6AB-358D92DEF5C3}" type="presParOf" srcId="{CB06B008-26A5-45F3-B1D5-730009B47915}" destId="{412B5105-0BA8-4811-A2AC-964D69930360}" srcOrd="3" destOrd="0" presId="urn:microsoft.com/office/officeart/2018/2/layout/IconCircleList"/>
    <dgm:cxn modelId="{7CD8AE58-6C35-4A28-8E31-4E9E62601B07}" type="presParOf" srcId="{CB06B008-26A5-45F3-B1D5-730009B47915}" destId="{0E85E860-4E75-487F-933B-669D85206379}" srcOrd="4" destOrd="0" presId="urn:microsoft.com/office/officeart/2018/2/layout/IconCircleList"/>
    <dgm:cxn modelId="{D423DC4B-390A-411A-B9E2-D92C4CEF50CB}" type="presParOf" srcId="{0E85E860-4E75-487F-933B-669D85206379}" destId="{073F0E62-E904-4B6B-9486-7A51FC4E34C5}" srcOrd="0" destOrd="0" presId="urn:microsoft.com/office/officeart/2018/2/layout/IconCircleList"/>
    <dgm:cxn modelId="{AC032153-ACFF-453F-860C-112DDF43FEEA}" type="presParOf" srcId="{0E85E860-4E75-487F-933B-669D85206379}" destId="{7C50D18A-AA0C-4B61-9F42-322AF5FAAFB0}" srcOrd="1" destOrd="0" presId="urn:microsoft.com/office/officeart/2018/2/layout/IconCircleList"/>
    <dgm:cxn modelId="{A94BFD2A-4169-4611-BC38-29EB9CFD0A41}" type="presParOf" srcId="{0E85E860-4E75-487F-933B-669D85206379}" destId="{799C6A7C-89FC-4608-8B9E-D297C9DD0D25}" srcOrd="2" destOrd="0" presId="urn:microsoft.com/office/officeart/2018/2/layout/IconCircleList"/>
    <dgm:cxn modelId="{F3ED70EB-F0BC-432B-9765-034834927CE7}" type="presParOf" srcId="{0E85E860-4E75-487F-933B-669D85206379}" destId="{2EAE4B9F-CD5F-4A05-8590-4A69DB64DC39}" srcOrd="3" destOrd="0" presId="urn:microsoft.com/office/officeart/2018/2/layout/IconCircleList"/>
    <dgm:cxn modelId="{332244EE-3B35-40BC-9E16-A448047F5753}" type="presParOf" srcId="{CB06B008-26A5-45F3-B1D5-730009B47915}" destId="{2BE25511-5525-4AB0-BDEC-995E00F6AF33}" srcOrd="5" destOrd="0" presId="urn:microsoft.com/office/officeart/2018/2/layout/IconCircleList"/>
    <dgm:cxn modelId="{D4987F50-B32D-48F3-9240-2A90E33B928A}" type="presParOf" srcId="{CB06B008-26A5-45F3-B1D5-730009B47915}" destId="{0509D562-D5DC-4835-A0DB-38BAC847860D}" srcOrd="6" destOrd="0" presId="urn:microsoft.com/office/officeart/2018/2/layout/IconCircleList"/>
    <dgm:cxn modelId="{C4084586-7B1F-4495-8C70-367ED956771D}" type="presParOf" srcId="{0509D562-D5DC-4835-A0DB-38BAC847860D}" destId="{82F95526-AD05-46AC-819A-7C9789B05942}" srcOrd="0" destOrd="0" presId="urn:microsoft.com/office/officeart/2018/2/layout/IconCircleList"/>
    <dgm:cxn modelId="{195AF984-C013-487B-A5D1-1ADB8497F017}" type="presParOf" srcId="{0509D562-D5DC-4835-A0DB-38BAC847860D}" destId="{FA54BF90-8E0F-4CFF-9F18-6BB61ABDCDE1}" srcOrd="1" destOrd="0" presId="urn:microsoft.com/office/officeart/2018/2/layout/IconCircleList"/>
    <dgm:cxn modelId="{E49D0D42-8DA8-4284-89EB-9BCE79A445A5}" type="presParOf" srcId="{0509D562-D5DC-4835-A0DB-38BAC847860D}" destId="{F5A5D11D-4381-40ED-ABE5-5869F86038F6}" srcOrd="2" destOrd="0" presId="urn:microsoft.com/office/officeart/2018/2/layout/IconCircleList"/>
    <dgm:cxn modelId="{B4CB7496-6846-4AC0-B484-EA294966B2D3}" type="presParOf" srcId="{0509D562-D5DC-4835-A0DB-38BAC847860D}" destId="{994F7B26-3591-4AAB-BB68-DE9FE5F0E4B8}" srcOrd="3" destOrd="0" presId="urn:microsoft.com/office/officeart/2018/2/layout/IconCircleList"/>
    <dgm:cxn modelId="{669B91DE-B308-4741-8DA8-6284D38B09A2}" type="presParOf" srcId="{CB06B008-26A5-45F3-B1D5-730009B47915}" destId="{4A223A98-C460-4ACC-8579-EFE83ABF140C}" srcOrd="7" destOrd="0" presId="urn:microsoft.com/office/officeart/2018/2/layout/IconCircleList"/>
    <dgm:cxn modelId="{C5AAA17C-ECEB-42D0-9D19-9ADD3AC99659}" type="presParOf" srcId="{CB06B008-26A5-45F3-B1D5-730009B47915}" destId="{A9693495-16BA-41AE-9BD1-C15E851DBB74}" srcOrd="8" destOrd="0" presId="urn:microsoft.com/office/officeart/2018/2/layout/IconCircleList"/>
    <dgm:cxn modelId="{9946A6CE-D66A-4EBF-BEF0-F295CBFF255D}" type="presParOf" srcId="{A9693495-16BA-41AE-9BD1-C15E851DBB74}" destId="{7C133CD6-C484-4AB6-B72C-7B4DFA6A6187}" srcOrd="0" destOrd="0" presId="urn:microsoft.com/office/officeart/2018/2/layout/IconCircleList"/>
    <dgm:cxn modelId="{93F22BD8-EE30-4FED-B0AE-3BB68B4F6A06}" type="presParOf" srcId="{A9693495-16BA-41AE-9BD1-C15E851DBB74}" destId="{213F012D-0508-473E-AC96-064E47882C3A}" srcOrd="1" destOrd="0" presId="urn:microsoft.com/office/officeart/2018/2/layout/IconCircleList"/>
    <dgm:cxn modelId="{D1F09D44-098A-41EF-A1CC-632444EC4583}" type="presParOf" srcId="{A9693495-16BA-41AE-9BD1-C15E851DBB74}" destId="{F0A70846-6528-4277-8B9B-96B96415E9F3}" srcOrd="2" destOrd="0" presId="urn:microsoft.com/office/officeart/2018/2/layout/IconCircleList"/>
    <dgm:cxn modelId="{F364654D-3DFD-44DA-8C15-1EA1C1BCC2AC}" type="presParOf" srcId="{A9693495-16BA-41AE-9BD1-C15E851DBB74}" destId="{03DC1801-309F-423A-8583-67B26080F52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15F717-1F1F-45B8-8A29-A0A5974A4AC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C744CC3-18D0-416E-ABB6-F1F9FB07C289}">
      <dgm:prSet/>
      <dgm:spPr/>
      <dgm:t>
        <a:bodyPr/>
        <a:lstStyle/>
        <a:p>
          <a:r>
            <a:rPr lang="en-US"/>
            <a:t>Differentiation</a:t>
          </a:r>
        </a:p>
      </dgm:t>
    </dgm:pt>
    <dgm:pt modelId="{6FD3830A-139E-444F-BC94-988BF5017DC9}" type="parTrans" cxnId="{9BC370D3-636E-4DD4-9088-2FB4A3334FC7}">
      <dgm:prSet/>
      <dgm:spPr/>
      <dgm:t>
        <a:bodyPr/>
        <a:lstStyle/>
        <a:p>
          <a:endParaRPr lang="en-US"/>
        </a:p>
      </dgm:t>
    </dgm:pt>
    <dgm:pt modelId="{D6B0BC14-8F0A-4784-BA2A-F731370FD53F}" type="sibTrans" cxnId="{9BC370D3-636E-4DD4-9088-2FB4A3334FC7}">
      <dgm:prSet/>
      <dgm:spPr/>
      <dgm:t>
        <a:bodyPr/>
        <a:lstStyle/>
        <a:p>
          <a:endParaRPr lang="en-US"/>
        </a:p>
      </dgm:t>
    </dgm:pt>
    <dgm:pt modelId="{095F6D5C-7203-455B-960C-F901F43A2810}">
      <dgm:prSet/>
      <dgm:spPr/>
      <dgm:t>
        <a:bodyPr/>
        <a:lstStyle/>
        <a:p>
          <a:r>
            <a:rPr lang="en-US"/>
            <a:t>Gradient Descent </a:t>
          </a:r>
        </a:p>
      </dgm:t>
    </dgm:pt>
    <dgm:pt modelId="{90C04485-27D4-4175-AA1D-9A561930B6B1}" type="parTrans" cxnId="{8129F1F6-98B8-4B9E-B95C-0C124A9CA1B3}">
      <dgm:prSet/>
      <dgm:spPr/>
      <dgm:t>
        <a:bodyPr/>
        <a:lstStyle/>
        <a:p>
          <a:endParaRPr lang="en-US"/>
        </a:p>
      </dgm:t>
    </dgm:pt>
    <dgm:pt modelId="{9E46A228-F99A-4D8E-BF11-DEDBC89F5038}" type="sibTrans" cxnId="{8129F1F6-98B8-4B9E-B95C-0C124A9CA1B3}">
      <dgm:prSet/>
      <dgm:spPr/>
      <dgm:t>
        <a:bodyPr/>
        <a:lstStyle/>
        <a:p>
          <a:endParaRPr lang="en-US"/>
        </a:p>
      </dgm:t>
    </dgm:pt>
    <dgm:pt modelId="{0B5FE1DE-0A9A-47D4-AF97-B419FEFFEC45}">
      <dgm:prSet/>
      <dgm:spPr/>
      <dgm:t>
        <a:bodyPr/>
        <a:lstStyle/>
        <a:p>
          <a:r>
            <a:rPr lang="en-US"/>
            <a:t>Optimization with global and local minimum</a:t>
          </a:r>
        </a:p>
      </dgm:t>
    </dgm:pt>
    <dgm:pt modelId="{A94F91AF-2937-46E2-A67C-054B6DE4339D}" type="parTrans" cxnId="{8083F988-391D-4C69-A5F6-FA2B12030545}">
      <dgm:prSet/>
      <dgm:spPr/>
      <dgm:t>
        <a:bodyPr/>
        <a:lstStyle/>
        <a:p>
          <a:endParaRPr lang="en-US"/>
        </a:p>
      </dgm:t>
    </dgm:pt>
    <dgm:pt modelId="{B466D72C-4CF3-4117-8DCD-5FEAD2F0718E}" type="sibTrans" cxnId="{8083F988-391D-4C69-A5F6-FA2B12030545}">
      <dgm:prSet/>
      <dgm:spPr/>
      <dgm:t>
        <a:bodyPr/>
        <a:lstStyle/>
        <a:p>
          <a:endParaRPr lang="en-US"/>
        </a:p>
      </dgm:t>
    </dgm:pt>
    <dgm:pt modelId="{FC34A130-14F0-46E7-A4B2-2809E061590A}">
      <dgm:prSet/>
      <dgm:spPr/>
      <dgm:t>
        <a:bodyPr/>
        <a:lstStyle/>
        <a:p>
          <a:r>
            <a:rPr lang="en-US"/>
            <a:t>Regression : Linear to Logistics and Neural Networks</a:t>
          </a:r>
        </a:p>
      </dgm:t>
    </dgm:pt>
    <dgm:pt modelId="{C7A88394-7585-43CE-ABD8-BF02C8FB27E0}" type="parTrans" cxnId="{DED81495-77CC-4135-A4CF-D4911949E216}">
      <dgm:prSet/>
      <dgm:spPr/>
      <dgm:t>
        <a:bodyPr/>
        <a:lstStyle/>
        <a:p>
          <a:endParaRPr lang="en-US"/>
        </a:p>
      </dgm:t>
    </dgm:pt>
    <dgm:pt modelId="{36278338-934C-4649-A82B-9E8A1E8C2F34}" type="sibTrans" cxnId="{DED81495-77CC-4135-A4CF-D4911949E216}">
      <dgm:prSet/>
      <dgm:spPr/>
      <dgm:t>
        <a:bodyPr/>
        <a:lstStyle/>
        <a:p>
          <a:endParaRPr lang="en-US"/>
        </a:p>
      </dgm:t>
    </dgm:pt>
    <dgm:pt modelId="{3AEDC6A5-D443-40EC-A0A5-836E5B53A3CE}">
      <dgm:prSet/>
      <dgm:spPr/>
      <dgm:t>
        <a:bodyPr/>
        <a:lstStyle/>
        <a:p>
          <a:r>
            <a:rPr lang="en-US" dirty="0"/>
            <a:t>Many more (</a:t>
          </a:r>
          <a:r>
            <a:rPr lang="en-US" dirty="0" err="1"/>
            <a:t>Xgboost</a:t>
          </a:r>
          <a:r>
            <a:rPr lang="en-US" dirty="0"/>
            <a:t>, </a:t>
          </a:r>
          <a:r>
            <a:rPr lang="en-US" dirty="0" err="1"/>
            <a:t>Knn</a:t>
          </a:r>
          <a:r>
            <a:rPr lang="en-US" dirty="0"/>
            <a:t>, Tensor and </a:t>
          </a:r>
          <a:r>
            <a:rPr lang="en-US" dirty="0" err="1"/>
            <a:t>Etc</a:t>
          </a:r>
          <a:r>
            <a:rPr lang="en-US" dirty="0"/>
            <a:t>) </a:t>
          </a:r>
        </a:p>
      </dgm:t>
    </dgm:pt>
    <dgm:pt modelId="{AA59C5B2-FB90-48B6-BC68-39B7DC81EB85}" type="parTrans" cxnId="{D6DBED65-1C88-4AA6-9653-978D10EAB147}">
      <dgm:prSet/>
      <dgm:spPr/>
      <dgm:t>
        <a:bodyPr/>
        <a:lstStyle/>
        <a:p>
          <a:endParaRPr lang="en-US"/>
        </a:p>
      </dgm:t>
    </dgm:pt>
    <dgm:pt modelId="{FC6CCCFF-E4F8-4550-B246-F0B7FC0A6078}" type="sibTrans" cxnId="{D6DBED65-1C88-4AA6-9653-978D10EAB147}">
      <dgm:prSet/>
      <dgm:spPr/>
      <dgm:t>
        <a:bodyPr/>
        <a:lstStyle/>
        <a:p>
          <a:endParaRPr lang="en-US"/>
        </a:p>
      </dgm:t>
    </dgm:pt>
    <dgm:pt modelId="{55A16C4A-AAFE-3E4B-9C67-876C35AC3DD8}" type="pres">
      <dgm:prSet presAssocID="{9E15F717-1F1F-45B8-8A29-A0A5974A4ACF}" presName="vert0" presStyleCnt="0">
        <dgm:presLayoutVars>
          <dgm:dir/>
          <dgm:animOne val="branch"/>
          <dgm:animLvl val="lvl"/>
        </dgm:presLayoutVars>
      </dgm:prSet>
      <dgm:spPr/>
    </dgm:pt>
    <dgm:pt modelId="{70A20DC2-B8DB-3A47-BC81-B473AD5061A6}" type="pres">
      <dgm:prSet presAssocID="{EC744CC3-18D0-416E-ABB6-F1F9FB07C289}" presName="thickLine" presStyleLbl="alignNode1" presStyleIdx="0" presStyleCnt="5"/>
      <dgm:spPr/>
    </dgm:pt>
    <dgm:pt modelId="{CB56A7EB-8D6C-C349-A01D-CB1AEF307C97}" type="pres">
      <dgm:prSet presAssocID="{EC744CC3-18D0-416E-ABB6-F1F9FB07C289}" presName="horz1" presStyleCnt="0"/>
      <dgm:spPr/>
    </dgm:pt>
    <dgm:pt modelId="{37ADAE7C-39C5-C643-AB36-EE319140390D}" type="pres">
      <dgm:prSet presAssocID="{EC744CC3-18D0-416E-ABB6-F1F9FB07C289}" presName="tx1" presStyleLbl="revTx" presStyleIdx="0" presStyleCnt="5"/>
      <dgm:spPr/>
    </dgm:pt>
    <dgm:pt modelId="{6B4C898B-A07C-0B4B-BC3D-06C84347DB59}" type="pres">
      <dgm:prSet presAssocID="{EC744CC3-18D0-416E-ABB6-F1F9FB07C289}" presName="vert1" presStyleCnt="0"/>
      <dgm:spPr/>
    </dgm:pt>
    <dgm:pt modelId="{53C7E1A8-C604-694C-9EDF-174ADC0DC39F}" type="pres">
      <dgm:prSet presAssocID="{095F6D5C-7203-455B-960C-F901F43A2810}" presName="thickLine" presStyleLbl="alignNode1" presStyleIdx="1" presStyleCnt="5"/>
      <dgm:spPr/>
    </dgm:pt>
    <dgm:pt modelId="{1DDA6C15-F978-7A45-897F-7193562DE232}" type="pres">
      <dgm:prSet presAssocID="{095F6D5C-7203-455B-960C-F901F43A2810}" presName="horz1" presStyleCnt="0"/>
      <dgm:spPr/>
    </dgm:pt>
    <dgm:pt modelId="{D35DAECD-5BC8-5849-B124-C64734E15738}" type="pres">
      <dgm:prSet presAssocID="{095F6D5C-7203-455B-960C-F901F43A2810}" presName="tx1" presStyleLbl="revTx" presStyleIdx="1" presStyleCnt="5"/>
      <dgm:spPr/>
    </dgm:pt>
    <dgm:pt modelId="{339E58B3-CB11-EF4F-9302-6D1A120C6DF8}" type="pres">
      <dgm:prSet presAssocID="{095F6D5C-7203-455B-960C-F901F43A2810}" presName="vert1" presStyleCnt="0"/>
      <dgm:spPr/>
    </dgm:pt>
    <dgm:pt modelId="{88C77B77-0321-2C45-98EB-5C30333DB689}" type="pres">
      <dgm:prSet presAssocID="{0B5FE1DE-0A9A-47D4-AF97-B419FEFFEC45}" presName="thickLine" presStyleLbl="alignNode1" presStyleIdx="2" presStyleCnt="5"/>
      <dgm:spPr/>
    </dgm:pt>
    <dgm:pt modelId="{43F6E446-5F1C-9046-9D72-140F19F51670}" type="pres">
      <dgm:prSet presAssocID="{0B5FE1DE-0A9A-47D4-AF97-B419FEFFEC45}" presName="horz1" presStyleCnt="0"/>
      <dgm:spPr/>
    </dgm:pt>
    <dgm:pt modelId="{C47D31EE-80DB-2A4C-9511-158F3AC81743}" type="pres">
      <dgm:prSet presAssocID="{0B5FE1DE-0A9A-47D4-AF97-B419FEFFEC45}" presName="tx1" presStyleLbl="revTx" presStyleIdx="2" presStyleCnt="5"/>
      <dgm:spPr/>
    </dgm:pt>
    <dgm:pt modelId="{D8CAD282-0DDB-FB4F-8E76-75D4D0E157D5}" type="pres">
      <dgm:prSet presAssocID="{0B5FE1DE-0A9A-47D4-AF97-B419FEFFEC45}" presName="vert1" presStyleCnt="0"/>
      <dgm:spPr/>
    </dgm:pt>
    <dgm:pt modelId="{B69A45E8-E38D-DE44-9463-37E240EC78FE}" type="pres">
      <dgm:prSet presAssocID="{FC34A130-14F0-46E7-A4B2-2809E061590A}" presName="thickLine" presStyleLbl="alignNode1" presStyleIdx="3" presStyleCnt="5"/>
      <dgm:spPr/>
    </dgm:pt>
    <dgm:pt modelId="{5B958BB5-2786-2F44-8118-F0341C31CA5B}" type="pres">
      <dgm:prSet presAssocID="{FC34A130-14F0-46E7-A4B2-2809E061590A}" presName="horz1" presStyleCnt="0"/>
      <dgm:spPr/>
    </dgm:pt>
    <dgm:pt modelId="{2DB0B68A-52B0-D740-9976-45878505BEBF}" type="pres">
      <dgm:prSet presAssocID="{FC34A130-14F0-46E7-A4B2-2809E061590A}" presName="tx1" presStyleLbl="revTx" presStyleIdx="3" presStyleCnt="5"/>
      <dgm:spPr/>
    </dgm:pt>
    <dgm:pt modelId="{A0B3DE54-1C5A-8049-81EA-25B1A2EE1F90}" type="pres">
      <dgm:prSet presAssocID="{FC34A130-14F0-46E7-A4B2-2809E061590A}" presName="vert1" presStyleCnt="0"/>
      <dgm:spPr/>
    </dgm:pt>
    <dgm:pt modelId="{43B144FD-3E7D-7F4A-9F5F-74C478FC6531}" type="pres">
      <dgm:prSet presAssocID="{3AEDC6A5-D443-40EC-A0A5-836E5B53A3CE}" presName="thickLine" presStyleLbl="alignNode1" presStyleIdx="4" presStyleCnt="5"/>
      <dgm:spPr/>
    </dgm:pt>
    <dgm:pt modelId="{B7989695-91EE-C740-953A-C7AD6ECD2C99}" type="pres">
      <dgm:prSet presAssocID="{3AEDC6A5-D443-40EC-A0A5-836E5B53A3CE}" presName="horz1" presStyleCnt="0"/>
      <dgm:spPr/>
    </dgm:pt>
    <dgm:pt modelId="{63718E37-3E25-504A-9069-38A65AF6D021}" type="pres">
      <dgm:prSet presAssocID="{3AEDC6A5-D443-40EC-A0A5-836E5B53A3CE}" presName="tx1" presStyleLbl="revTx" presStyleIdx="4" presStyleCnt="5"/>
      <dgm:spPr/>
    </dgm:pt>
    <dgm:pt modelId="{8F2D16DD-CE1D-134C-AA27-B70C993FF276}" type="pres">
      <dgm:prSet presAssocID="{3AEDC6A5-D443-40EC-A0A5-836E5B53A3CE}" presName="vert1" presStyleCnt="0"/>
      <dgm:spPr/>
    </dgm:pt>
  </dgm:ptLst>
  <dgm:cxnLst>
    <dgm:cxn modelId="{76BC352E-6B9F-1A4F-8857-54D1F1A440A1}" type="presOf" srcId="{0B5FE1DE-0A9A-47D4-AF97-B419FEFFEC45}" destId="{C47D31EE-80DB-2A4C-9511-158F3AC81743}" srcOrd="0" destOrd="0" presId="urn:microsoft.com/office/officeart/2008/layout/LinedList"/>
    <dgm:cxn modelId="{A9E69659-7B32-894A-B7B7-26B04C9EE939}" type="presOf" srcId="{EC744CC3-18D0-416E-ABB6-F1F9FB07C289}" destId="{37ADAE7C-39C5-C643-AB36-EE319140390D}" srcOrd="0" destOrd="0" presId="urn:microsoft.com/office/officeart/2008/layout/LinedList"/>
    <dgm:cxn modelId="{D6DBED65-1C88-4AA6-9653-978D10EAB147}" srcId="{9E15F717-1F1F-45B8-8A29-A0A5974A4ACF}" destId="{3AEDC6A5-D443-40EC-A0A5-836E5B53A3CE}" srcOrd="4" destOrd="0" parTransId="{AA59C5B2-FB90-48B6-BC68-39B7DC81EB85}" sibTransId="{FC6CCCFF-E4F8-4550-B246-F0B7FC0A6078}"/>
    <dgm:cxn modelId="{353CD974-CCD6-804B-8939-953E5D4B2653}" type="presOf" srcId="{095F6D5C-7203-455B-960C-F901F43A2810}" destId="{D35DAECD-5BC8-5849-B124-C64734E15738}" srcOrd="0" destOrd="0" presId="urn:microsoft.com/office/officeart/2008/layout/LinedList"/>
    <dgm:cxn modelId="{BE219A78-9974-D545-AC9F-E60029654ECD}" type="presOf" srcId="{FC34A130-14F0-46E7-A4B2-2809E061590A}" destId="{2DB0B68A-52B0-D740-9976-45878505BEBF}" srcOrd="0" destOrd="0" presId="urn:microsoft.com/office/officeart/2008/layout/LinedList"/>
    <dgm:cxn modelId="{E6DC8F79-2A31-1540-9B79-056F3DCCF3E9}" type="presOf" srcId="{9E15F717-1F1F-45B8-8A29-A0A5974A4ACF}" destId="{55A16C4A-AAFE-3E4B-9C67-876C35AC3DD8}" srcOrd="0" destOrd="0" presId="urn:microsoft.com/office/officeart/2008/layout/LinedList"/>
    <dgm:cxn modelId="{8083F988-391D-4C69-A5F6-FA2B12030545}" srcId="{9E15F717-1F1F-45B8-8A29-A0A5974A4ACF}" destId="{0B5FE1DE-0A9A-47D4-AF97-B419FEFFEC45}" srcOrd="2" destOrd="0" parTransId="{A94F91AF-2937-46E2-A67C-054B6DE4339D}" sibTransId="{B466D72C-4CF3-4117-8DCD-5FEAD2F0718E}"/>
    <dgm:cxn modelId="{DED81495-77CC-4135-A4CF-D4911949E216}" srcId="{9E15F717-1F1F-45B8-8A29-A0A5974A4ACF}" destId="{FC34A130-14F0-46E7-A4B2-2809E061590A}" srcOrd="3" destOrd="0" parTransId="{C7A88394-7585-43CE-ABD8-BF02C8FB27E0}" sibTransId="{36278338-934C-4649-A82B-9E8A1E8C2F34}"/>
    <dgm:cxn modelId="{9BC370D3-636E-4DD4-9088-2FB4A3334FC7}" srcId="{9E15F717-1F1F-45B8-8A29-A0A5974A4ACF}" destId="{EC744CC3-18D0-416E-ABB6-F1F9FB07C289}" srcOrd="0" destOrd="0" parTransId="{6FD3830A-139E-444F-BC94-988BF5017DC9}" sibTransId="{D6B0BC14-8F0A-4784-BA2A-F731370FD53F}"/>
    <dgm:cxn modelId="{8129F1F6-98B8-4B9E-B95C-0C124A9CA1B3}" srcId="{9E15F717-1F1F-45B8-8A29-A0A5974A4ACF}" destId="{095F6D5C-7203-455B-960C-F901F43A2810}" srcOrd="1" destOrd="0" parTransId="{90C04485-27D4-4175-AA1D-9A561930B6B1}" sibTransId="{9E46A228-F99A-4D8E-BF11-DEDBC89F5038}"/>
    <dgm:cxn modelId="{3390C7F7-9371-9D43-9102-CA3DC47AB619}" type="presOf" srcId="{3AEDC6A5-D443-40EC-A0A5-836E5B53A3CE}" destId="{63718E37-3E25-504A-9069-38A65AF6D021}" srcOrd="0" destOrd="0" presId="urn:microsoft.com/office/officeart/2008/layout/LinedList"/>
    <dgm:cxn modelId="{A96DD0A0-7BBD-AF4E-BB39-D8C577CE98C8}" type="presParOf" srcId="{55A16C4A-AAFE-3E4B-9C67-876C35AC3DD8}" destId="{70A20DC2-B8DB-3A47-BC81-B473AD5061A6}" srcOrd="0" destOrd="0" presId="urn:microsoft.com/office/officeart/2008/layout/LinedList"/>
    <dgm:cxn modelId="{7A860C78-334F-7340-AA9C-44A102D52F5B}" type="presParOf" srcId="{55A16C4A-AAFE-3E4B-9C67-876C35AC3DD8}" destId="{CB56A7EB-8D6C-C349-A01D-CB1AEF307C97}" srcOrd="1" destOrd="0" presId="urn:microsoft.com/office/officeart/2008/layout/LinedList"/>
    <dgm:cxn modelId="{0FC8B497-4210-674F-A219-912840C3413F}" type="presParOf" srcId="{CB56A7EB-8D6C-C349-A01D-CB1AEF307C97}" destId="{37ADAE7C-39C5-C643-AB36-EE319140390D}" srcOrd="0" destOrd="0" presId="urn:microsoft.com/office/officeart/2008/layout/LinedList"/>
    <dgm:cxn modelId="{349B7A5A-6D69-6D4A-8B70-FAD5589C6549}" type="presParOf" srcId="{CB56A7EB-8D6C-C349-A01D-CB1AEF307C97}" destId="{6B4C898B-A07C-0B4B-BC3D-06C84347DB59}" srcOrd="1" destOrd="0" presId="urn:microsoft.com/office/officeart/2008/layout/LinedList"/>
    <dgm:cxn modelId="{F3C3F487-FE63-BF44-A80F-63AC50DE7821}" type="presParOf" srcId="{55A16C4A-AAFE-3E4B-9C67-876C35AC3DD8}" destId="{53C7E1A8-C604-694C-9EDF-174ADC0DC39F}" srcOrd="2" destOrd="0" presId="urn:microsoft.com/office/officeart/2008/layout/LinedList"/>
    <dgm:cxn modelId="{CCE73DB5-50B2-1D4F-B40C-B239180106E4}" type="presParOf" srcId="{55A16C4A-AAFE-3E4B-9C67-876C35AC3DD8}" destId="{1DDA6C15-F978-7A45-897F-7193562DE232}" srcOrd="3" destOrd="0" presId="urn:microsoft.com/office/officeart/2008/layout/LinedList"/>
    <dgm:cxn modelId="{163A8841-C13E-D14E-B4D3-5290CF50D412}" type="presParOf" srcId="{1DDA6C15-F978-7A45-897F-7193562DE232}" destId="{D35DAECD-5BC8-5849-B124-C64734E15738}" srcOrd="0" destOrd="0" presId="urn:microsoft.com/office/officeart/2008/layout/LinedList"/>
    <dgm:cxn modelId="{2612BDCC-9F9E-F94E-B5B0-4275B6983986}" type="presParOf" srcId="{1DDA6C15-F978-7A45-897F-7193562DE232}" destId="{339E58B3-CB11-EF4F-9302-6D1A120C6DF8}" srcOrd="1" destOrd="0" presId="urn:microsoft.com/office/officeart/2008/layout/LinedList"/>
    <dgm:cxn modelId="{FC481E16-B8C1-7241-945E-060ABD5B5D03}" type="presParOf" srcId="{55A16C4A-AAFE-3E4B-9C67-876C35AC3DD8}" destId="{88C77B77-0321-2C45-98EB-5C30333DB689}" srcOrd="4" destOrd="0" presId="urn:microsoft.com/office/officeart/2008/layout/LinedList"/>
    <dgm:cxn modelId="{BA43583C-8675-AF47-8003-9C1B2FCAC23E}" type="presParOf" srcId="{55A16C4A-AAFE-3E4B-9C67-876C35AC3DD8}" destId="{43F6E446-5F1C-9046-9D72-140F19F51670}" srcOrd="5" destOrd="0" presId="urn:microsoft.com/office/officeart/2008/layout/LinedList"/>
    <dgm:cxn modelId="{CFEEC75B-C827-5B4C-B7D3-464FF74BBADD}" type="presParOf" srcId="{43F6E446-5F1C-9046-9D72-140F19F51670}" destId="{C47D31EE-80DB-2A4C-9511-158F3AC81743}" srcOrd="0" destOrd="0" presId="urn:microsoft.com/office/officeart/2008/layout/LinedList"/>
    <dgm:cxn modelId="{D156133B-F462-6E49-8776-FE13EF79A52C}" type="presParOf" srcId="{43F6E446-5F1C-9046-9D72-140F19F51670}" destId="{D8CAD282-0DDB-FB4F-8E76-75D4D0E157D5}" srcOrd="1" destOrd="0" presId="urn:microsoft.com/office/officeart/2008/layout/LinedList"/>
    <dgm:cxn modelId="{56E6900B-3BD3-AD4A-A812-F904DFFE90BA}" type="presParOf" srcId="{55A16C4A-AAFE-3E4B-9C67-876C35AC3DD8}" destId="{B69A45E8-E38D-DE44-9463-37E240EC78FE}" srcOrd="6" destOrd="0" presId="urn:microsoft.com/office/officeart/2008/layout/LinedList"/>
    <dgm:cxn modelId="{FF62E3CB-50B9-BB48-B5D5-C212E2792FD7}" type="presParOf" srcId="{55A16C4A-AAFE-3E4B-9C67-876C35AC3DD8}" destId="{5B958BB5-2786-2F44-8118-F0341C31CA5B}" srcOrd="7" destOrd="0" presId="urn:microsoft.com/office/officeart/2008/layout/LinedList"/>
    <dgm:cxn modelId="{F3F32E96-5147-3B48-BB77-0D003F99040D}" type="presParOf" srcId="{5B958BB5-2786-2F44-8118-F0341C31CA5B}" destId="{2DB0B68A-52B0-D740-9976-45878505BEBF}" srcOrd="0" destOrd="0" presId="urn:microsoft.com/office/officeart/2008/layout/LinedList"/>
    <dgm:cxn modelId="{093F5F76-45C7-C644-97A2-2784AE8C670E}" type="presParOf" srcId="{5B958BB5-2786-2F44-8118-F0341C31CA5B}" destId="{A0B3DE54-1C5A-8049-81EA-25B1A2EE1F90}" srcOrd="1" destOrd="0" presId="urn:microsoft.com/office/officeart/2008/layout/LinedList"/>
    <dgm:cxn modelId="{065A5E7E-59ED-CF47-A8C2-236C65CDC9EA}" type="presParOf" srcId="{55A16C4A-AAFE-3E4B-9C67-876C35AC3DD8}" destId="{43B144FD-3E7D-7F4A-9F5F-74C478FC6531}" srcOrd="8" destOrd="0" presId="urn:microsoft.com/office/officeart/2008/layout/LinedList"/>
    <dgm:cxn modelId="{A65C1C38-C1BC-E443-B706-7EB9700007AD}" type="presParOf" srcId="{55A16C4A-AAFE-3E4B-9C67-876C35AC3DD8}" destId="{B7989695-91EE-C740-953A-C7AD6ECD2C99}" srcOrd="9" destOrd="0" presId="urn:microsoft.com/office/officeart/2008/layout/LinedList"/>
    <dgm:cxn modelId="{3AD768CA-A9B2-FA49-9B6D-57B7F14F8C05}" type="presParOf" srcId="{B7989695-91EE-C740-953A-C7AD6ECD2C99}" destId="{63718E37-3E25-504A-9069-38A65AF6D021}" srcOrd="0" destOrd="0" presId="urn:microsoft.com/office/officeart/2008/layout/LinedList"/>
    <dgm:cxn modelId="{5B3A51F0-C23F-4E4D-99C0-F1237D9370A5}" type="presParOf" srcId="{B7989695-91EE-C740-953A-C7AD6ECD2C99}" destId="{8F2D16DD-CE1D-134C-AA27-B70C993FF2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A6B61-66CA-40A8-B286-E187EF0EFD56}">
      <dsp:nvSpPr>
        <dsp:cNvPr id="0" name=""/>
        <dsp:cNvSpPr/>
      </dsp:nvSpPr>
      <dsp:spPr>
        <a:xfrm>
          <a:off x="273437" y="643792"/>
          <a:ext cx="919648" cy="9196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9DC52-8318-41D2-8C66-3BED2C9E05CC}">
      <dsp:nvSpPr>
        <dsp:cNvPr id="0" name=""/>
        <dsp:cNvSpPr/>
      </dsp:nvSpPr>
      <dsp:spPr>
        <a:xfrm>
          <a:off x="466563" y="836918"/>
          <a:ext cx="533396" cy="533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21C86-91B1-4827-982C-9C9798B128A8}">
      <dsp:nvSpPr>
        <dsp:cNvPr id="0" name=""/>
        <dsp:cNvSpPr/>
      </dsp:nvSpPr>
      <dsp:spPr>
        <a:xfrm>
          <a:off x="1390153" y="643792"/>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List of 8 Google Collab Script </a:t>
          </a:r>
        </a:p>
      </dsp:txBody>
      <dsp:txXfrm>
        <a:off x="1390153" y="643792"/>
        <a:ext cx="2167743" cy="919648"/>
      </dsp:txXfrm>
    </dsp:sp>
    <dsp:sp modelId="{3D7C1F37-5519-4317-90C7-990BCF66C298}">
      <dsp:nvSpPr>
        <dsp:cNvPr id="0" name=""/>
        <dsp:cNvSpPr/>
      </dsp:nvSpPr>
      <dsp:spPr>
        <a:xfrm>
          <a:off x="3935610" y="643792"/>
          <a:ext cx="919648" cy="9196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3D822-B0CA-47FD-9FCB-69D985890302}">
      <dsp:nvSpPr>
        <dsp:cNvPr id="0" name=""/>
        <dsp:cNvSpPr/>
      </dsp:nvSpPr>
      <dsp:spPr>
        <a:xfrm>
          <a:off x="4128736" y="836918"/>
          <a:ext cx="533396" cy="533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9C2159-8BDC-47F6-B378-51BAC50C3C56}">
      <dsp:nvSpPr>
        <dsp:cNvPr id="0" name=""/>
        <dsp:cNvSpPr/>
      </dsp:nvSpPr>
      <dsp:spPr>
        <a:xfrm>
          <a:off x="5052326" y="643792"/>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click on .py file (Self paced decide if you know fundamental skip, otherwise  go through worksheet)</a:t>
          </a:r>
        </a:p>
      </dsp:txBody>
      <dsp:txXfrm>
        <a:off x="5052326" y="643792"/>
        <a:ext cx="2167743" cy="919648"/>
      </dsp:txXfrm>
    </dsp:sp>
    <dsp:sp modelId="{7B07A445-87CB-4510-91E3-AA66C7A91999}">
      <dsp:nvSpPr>
        <dsp:cNvPr id="0" name=""/>
        <dsp:cNvSpPr/>
      </dsp:nvSpPr>
      <dsp:spPr>
        <a:xfrm>
          <a:off x="7597782" y="643792"/>
          <a:ext cx="919648" cy="9196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C9C90-0B5E-4B75-BEC9-6DE192AC9496}">
      <dsp:nvSpPr>
        <dsp:cNvPr id="0" name=""/>
        <dsp:cNvSpPr/>
      </dsp:nvSpPr>
      <dsp:spPr>
        <a:xfrm>
          <a:off x="7790909" y="836918"/>
          <a:ext cx="533396" cy="533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FAEF72-02A7-4A04-96FE-F73E955CC31C}">
      <dsp:nvSpPr>
        <dsp:cNvPr id="0" name=""/>
        <dsp:cNvSpPr/>
      </dsp:nvSpPr>
      <dsp:spPr>
        <a:xfrm>
          <a:off x="8714499" y="643792"/>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Open the .py file in google collab (if have linked Gmail should open automatically in browser)</a:t>
          </a:r>
        </a:p>
      </dsp:txBody>
      <dsp:txXfrm>
        <a:off x="8714499" y="643792"/>
        <a:ext cx="2167743" cy="919648"/>
      </dsp:txXfrm>
    </dsp:sp>
    <dsp:sp modelId="{65833140-D77A-49B6-8130-C1265257F3B3}">
      <dsp:nvSpPr>
        <dsp:cNvPr id="0" name=""/>
        <dsp:cNvSpPr/>
      </dsp:nvSpPr>
      <dsp:spPr>
        <a:xfrm>
          <a:off x="273437" y="2203886"/>
          <a:ext cx="919648" cy="9196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FCE798-0FA5-4A9A-BAC3-4B052B6EAE09}">
      <dsp:nvSpPr>
        <dsp:cNvPr id="0" name=""/>
        <dsp:cNvSpPr/>
      </dsp:nvSpPr>
      <dsp:spPr>
        <a:xfrm>
          <a:off x="466563" y="2397013"/>
          <a:ext cx="533396" cy="5333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4C984-F779-4110-BF79-FD53E8C0F7F2}">
      <dsp:nvSpPr>
        <dsp:cNvPr id="0" name=""/>
        <dsp:cNvSpPr/>
      </dsp:nvSpPr>
      <dsp:spPr>
        <a:xfrm>
          <a:off x="1390153" y="2203886"/>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We have curated math's to code and presentable to refresh knowledge.</a:t>
          </a:r>
        </a:p>
      </dsp:txBody>
      <dsp:txXfrm>
        <a:off x="1390153" y="2203886"/>
        <a:ext cx="2167743" cy="919648"/>
      </dsp:txXfrm>
    </dsp:sp>
    <dsp:sp modelId="{7EE4C7CB-4491-4EFF-AE66-7882E986552D}">
      <dsp:nvSpPr>
        <dsp:cNvPr id="0" name=""/>
        <dsp:cNvSpPr/>
      </dsp:nvSpPr>
      <dsp:spPr>
        <a:xfrm>
          <a:off x="3935610" y="2203886"/>
          <a:ext cx="919648" cy="9196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C3D795-7459-4CCD-A69A-22ACE627149D}">
      <dsp:nvSpPr>
        <dsp:cNvPr id="0" name=""/>
        <dsp:cNvSpPr/>
      </dsp:nvSpPr>
      <dsp:spPr>
        <a:xfrm>
          <a:off x="4128736" y="2397013"/>
          <a:ext cx="533396" cy="5333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55C82-675D-4A19-9F55-382CEDF92296}">
      <dsp:nvSpPr>
        <dsp:cNvPr id="0" name=""/>
        <dsp:cNvSpPr/>
      </dsp:nvSpPr>
      <dsp:spPr>
        <a:xfrm>
          <a:off x="5052326" y="2203886"/>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a:t>No programming prerequisite required (you may run from your mobile phone ”Experimental”)</a:t>
          </a:r>
        </a:p>
      </dsp:txBody>
      <dsp:txXfrm>
        <a:off x="5052326" y="2203886"/>
        <a:ext cx="2167743" cy="919648"/>
      </dsp:txXfrm>
    </dsp:sp>
    <dsp:sp modelId="{AECB0720-3503-43FB-8439-464E35687EA1}">
      <dsp:nvSpPr>
        <dsp:cNvPr id="0" name=""/>
        <dsp:cNvSpPr/>
      </dsp:nvSpPr>
      <dsp:spPr>
        <a:xfrm>
          <a:off x="7597782" y="2203886"/>
          <a:ext cx="919648" cy="9196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DCF9D3-78B6-4EA3-B3AB-75D454218FE5}">
      <dsp:nvSpPr>
        <dsp:cNvPr id="0" name=""/>
        <dsp:cNvSpPr/>
      </dsp:nvSpPr>
      <dsp:spPr>
        <a:xfrm>
          <a:off x="7790909" y="2397013"/>
          <a:ext cx="533396" cy="53339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9E5756-9D55-4766-A08C-F5821CAA77AC}">
      <dsp:nvSpPr>
        <dsp:cNvPr id="0" name=""/>
        <dsp:cNvSpPr/>
      </dsp:nvSpPr>
      <dsp:spPr>
        <a:xfrm>
          <a:off x="8714499" y="2203886"/>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Please feel free to contact Dr. Priyanka, Dr. Esha and Satyajeet </a:t>
          </a:r>
        </a:p>
      </dsp:txBody>
      <dsp:txXfrm>
        <a:off x="8714499" y="2203886"/>
        <a:ext cx="2167743" cy="919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60815-AC97-427B-8059-A7EC3A33EECA}">
      <dsp:nvSpPr>
        <dsp:cNvPr id="0" name=""/>
        <dsp:cNvSpPr/>
      </dsp:nvSpPr>
      <dsp:spPr>
        <a:xfrm>
          <a:off x="273815" y="643669"/>
          <a:ext cx="919693" cy="91969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627AB-E07E-4ED4-B28B-FE5B5FB6C75C}">
      <dsp:nvSpPr>
        <dsp:cNvPr id="0" name=""/>
        <dsp:cNvSpPr/>
      </dsp:nvSpPr>
      <dsp:spPr>
        <a:xfrm>
          <a:off x="466951" y="836804"/>
          <a:ext cx="533422" cy="5334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1FFDB0-640D-4F33-A0E6-A847B954C11A}">
      <dsp:nvSpPr>
        <dsp:cNvPr id="0" name=""/>
        <dsp:cNvSpPr/>
      </dsp:nvSpPr>
      <dsp:spPr>
        <a:xfrm>
          <a:off x="1390586" y="643669"/>
          <a:ext cx="2167848" cy="91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IN" sz="1100" b="0" i="0" kern="1200"/>
            <a:t>An array is one of the most basic and common data structures used in Machine Learning. It is also used in linear algebra to solve complex mathematical problems. </a:t>
          </a:r>
          <a:endParaRPr lang="en-US" sz="1100" kern="1200"/>
        </a:p>
      </dsp:txBody>
      <dsp:txXfrm>
        <a:off x="1390586" y="643669"/>
        <a:ext cx="2167848" cy="919693"/>
      </dsp:txXfrm>
    </dsp:sp>
    <dsp:sp modelId="{DD891B36-CCA8-4D60-B771-BD29C5768D26}">
      <dsp:nvSpPr>
        <dsp:cNvPr id="0" name=""/>
        <dsp:cNvSpPr/>
      </dsp:nvSpPr>
      <dsp:spPr>
        <a:xfrm>
          <a:off x="3936165" y="643669"/>
          <a:ext cx="919693" cy="91969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93E28-6FF1-4E95-A92C-8C01B1434733}">
      <dsp:nvSpPr>
        <dsp:cNvPr id="0" name=""/>
        <dsp:cNvSpPr/>
      </dsp:nvSpPr>
      <dsp:spPr>
        <a:xfrm>
          <a:off x="4129301" y="836804"/>
          <a:ext cx="533422" cy="5334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0F74B6-0292-42EF-A3A6-2C7D8159F23F}">
      <dsp:nvSpPr>
        <dsp:cNvPr id="0" name=""/>
        <dsp:cNvSpPr/>
      </dsp:nvSpPr>
      <dsp:spPr>
        <a:xfrm>
          <a:off x="5052936" y="643669"/>
          <a:ext cx="2167848" cy="91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Arrays as Data Structures in Machine Learning.</a:t>
          </a:r>
        </a:p>
      </dsp:txBody>
      <dsp:txXfrm>
        <a:off x="5052936" y="643669"/>
        <a:ext cx="2167848" cy="919693"/>
      </dsp:txXfrm>
    </dsp:sp>
    <dsp:sp modelId="{073F0E62-E904-4B6B-9486-7A51FC4E34C5}">
      <dsp:nvSpPr>
        <dsp:cNvPr id="0" name=""/>
        <dsp:cNvSpPr/>
      </dsp:nvSpPr>
      <dsp:spPr>
        <a:xfrm>
          <a:off x="7598515" y="643669"/>
          <a:ext cx="919693" cy="91969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50D18A-AA0C-4B61-9F42-322AF5FAAFB0}">
      <dsp:nvSpPr>
        <dsp:cNvPr id="0" name=""/>
        <dsp:cNvSpPr/>
      </dsp:nvSpPr>
      <dsp:spPr>
        <a:xfrm>
          <a:off x="7791651" y="836804"/>
          <a:ext cx="533422" cy="5334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AE4B9F-CD5F-4A05-8590-4A69DB64DC39}">
      <dsp:nvSpPr>
        <dsp:cNvPr id="0" name=""/>
        <dsp:cNvSpPr/>
      </dsp:nvSpPr>
      <dsp:spPr>
        <a:xfrm>
          <a:off x="8715285" y="643669"/>
          <a:ext cx="2167848" cy="91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Data Storage and Manipulation</a:t>
          </a:r>
          <a:r>
            <a:rPr lang="en-US" sz="1100" kern="1200"/>
            <a:t>: In Machine Learning, we get data in various forms like tables, images, audio etc. In most cases arrays serve as the primary data structure to store and manipulate the data. Mainly matrices and tables are represented in the form of array.</a:t>
          </a:r>
        </a:p>
      </dsp:txBody>
      <dsp:txXfrm>
        <a:off x="8715285" y="643669"/>
        <a:ext cx="2167848" cy="919693"/>
      </dsp:txXfrm>
    </dsp:sp>
    <dsp:sp modelId="{82F95526-AD05-46AC-819A-7C9789B05942}">
      <dsp:nvSpPr>
        <dsp:cNvPr id="0" name=""/>
        <dsp:cNvSpPr/>
      </dsp:nvSpPr>
      <dsp:spPr>
        <a:xfrm>
          <a:off x="273815" y="2203775"/>
          <a:ext cx="919693" cy="91969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4BF90-8E0F-4CFF-9F18-6BB61ABDCDE1}">
      <dsp:nvSpPr>
        <dsp:cNvPr id="0" name=""/>
        <dsp:cNvSpPr/>
      </dsp:nvSpPr>
      <dsp:spPr>
        <a:xfrm>
          <a:off x="466951" y="2396911"/>
          <a:ext cx="533422" cy="5334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F7B26-3591-4AAB-BB68-DE9FE5F0E4B8}">
      <dsp:nvSpPr>
        <dsp:cNvPr id="0" name=""/>
        <dsp:cNvSpPr/>
      </dsp:nvSpPr>
      <dsp:spPr>
        <a:xfrm>
          <a:off x="1390586" y="2203775"/>
          <a:ext cx="2167848" cy="91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Representation of Images</a:t>
          </a:r>
          <a:r>
            <a:rPr lang="en-US" sz="1100" kern="1200"/>
            <a:t>: In some cases, arrays can be used for the representation of images as well. In this case, each pixel’s value is stored as an element in a two-dimensional array (for grayscale images) or a three-dimensional array (for colored images). For example, an RGB image of 256x256 pixels is stored as an array of shape (256,256,1).</a:t>
          </a:r>
        </a:p>
      </dsp:txBody>
      <dsp:txXfrm>
        <a:off x="1390586" y="2203775"/>
        <a:ext cx="2167848" cy="919693"/>
      </dsp:txXfrm>
    </dsp:sp>
    <dsp:sp modelId="{7C133CD6-C484-4AB6-B72C-7B4DFA6A6187}">
      <dsp:nvSpPr>
        <dsp:cNvPr id="0" name=""/>
        <dsp:cNvSpPr/>
      </dsp:nvSpPr>
      <dsp:spPr>
        <a:xfrm>
          <a:off x="3936165" y="2203775"/>
          <a:ext cx="919693" cy="91969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F012D-0508-473E-AC96-064E47882C3A}">
      <dsp:nvSpPr>
        <dsp:cNvPr id="0" name=""/>
        <dsp:cNvSpPr/>
      </dsp:nvSpPr>
      <dsp:spPr>
        <a:xfrm>
          <a:off x="4129301" y="2396911"/>
          <a:ext cx="533422" cy="53342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DC1801-309F-423A-8583-67B26080F52B}">
      <dsp:nvSpPr>
        <dsp:cNvPr id="0" name=""/>
        <dsp:cNvSpPr/>
      </dsp:nvSpPr>
      <dsp:spPr>
        <a:xfrm>
          <a:off x="5052936" y="2203775"/>
          <a:ext cx="2167848" cy="91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Time Series and Audio data</a:t>
          </a:r>
          <a:r>
            <a:rPr lang="en-US" sz="1100" kern="1200"/>
            <a:t>: Time series data is the data which changes over time, is primarily stored in array, this allows us for an easy manipulation and analysis. This allows us to create models to learn from sequences and patterns in data, same applies to audio data.</a:t>
          </a:r>
        </a:p>
      </dsp:txBody>
      <dsp:txXfrm>
        <a:off x="5052936" y="2203775"/>
        <a:ext cx="2167848" cy="919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20DC2-B8DB-3A47-BC81-B473AD5061A6}">
      <dsp:nvSpPr>
        <dsp:cNvPr id="0" name=""/>
        <dsp:cNvSpPr/>
      </dsp:nvSpPr>
      <dsp:spPr>
        <a:xfrm>
          <a:off x="0" y="639"/>
          <a:ext cx="7488936"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ADAE7C-39C5-C643-AB36-EE319140390D}">
      <dsp:nvSpPr>
        <dsp:cNvPr id="0" name=""/>
        <dsp:cNvSpPr/>
      </dsp:nvSpPr>
      <dsp:spPr>
        <a:xfrm>
          <a:off x="0" y="639"/>
          <a:ext cx="7488936" cy="1047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Differentiation</a:t>
          </a:r>
        </a:p>
      </dsp:txBody>
      <dsp:txXfrm>
        <a:off x="0" y="639"/>
        <a:ext cx="7488936" cy="1047646"/>
      </dsp:txXfrm>
    </dsp:sp>
    <dsp:sp modelId="{53C7E1A8-C604-694C-9EDF-174ADC0DC39F}">
      <dsp:nvSpPr>
        <dsp:cNvPr id="0" name=""/>
        <dsp:cNvSpPr/>
      </dsp:nvSpPr>
      <dsp:spPr>
        <a:xfrm>
          <a:off x="0" y="1048286"/>
          <a:ext cx="7488936" cy="0"/>
        </a:xfrm>
        <a:prstGeom prst="line">
          <a:avLst/>
        </a:prstGeom>
        <a:solidFill>
          <a:schemeClr val="accent2">
            <a:hueOff val="-2592252"/>
            <a:satOff val="-5102"/>
            <a:lumOff val="3186"/>
            <a:alphaOff val="0"/>
          </a:schemeClr>
        </a:solidFill>
        <a:ln w="19050" cap="flat" cmpd="sng" algn="ctr">
          <a:solidFill>
            <a:schemeClr val="accent2">
              <a:hueOff val="-2592252"/>
              <a:satOff val="-5102"/>
              <a:lumOff val="31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DAECD-5BC8-5849-B124-C64734E15738}">
      <dsp:nvSpPr>
        <dsp:cNvPr id="0" name=""/>
        <dsp:cNvSpPr/>
      </dsp:nvSpPr>
      <dsp:spPr>
        <a:xfrm>
          <a:off x="0" y="1048286"/>
          <a:ext cx="7488936" cy="1047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Gradient Descent </a:t>
          </a:r>
        </a:p>
      </dsp:txBody>
      <dsp:txXfrm>
        <a:off x="0" y="1048286"/>
        <a:ext cx="7488936" cy="1047646"/>
      </dsp:txXfrm>
    </dsp:sp>
    <dsp:sp modelId="{88C77B77-0321-2C45-98EB-5C30333DB689}">
      <dsp:nvSpPr>
        <dsp:cNvPr id="0" name=""/>
        <dsp:cNvSpPr/>
      </dsp:nvSpPr>
      <dsp:spPr>
        <a:xfrm>
          <a:off x="0" y="2095932"/>
          <a:ext cx="7488936" cy="0"/>
        </a:xfrm>
        <a:prstGeom prst="line">
          <a:avLst/>
        </a:prstGeom>
        <a:solidFill>
          <a:schemeClr val="accent2">
            <a:hueOff val="-5184504"/>
            <a:satOff val="-10204"/>
            <a:lumOff val="6372"/>
            <a:alphaOff val="0"/>
          </a:schemeClr>
        </a:solidFill>
        <a:ln w="19050" cap="flat" cmpd="sng" algn="ctr">
          <a:solidFill>
            <a:schemeClr val="accent2">
              <a:hueOff val="-5184504"/>
              <a:satOff val="-10204"/>
              <a:lumOff val="63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31EE-80DB-2A4C-9511-158F3AC81743}">
      <dsp:nvSpPr>
        <dsp:cNvPr id="0" name=""/>
        <dsp:cNvSpPr/>
      </dsp:nvSpPr>
      <dsp:spPr>
        <a:xfrm>
          <a:off x="0" y="2095932"/>
          <a:ext cx="7488936" cy="1047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Optimization with global and local minimum</a:t>
          </a:r>
        </a:p>
      </dsp:txBody>
      <dsp:txXfrm>
        <a:off x="0" y="2095932"/>
        <a:ext cx="7488936" cy="1047646"/>
      </dsp:txXfrm>
    </dsp:sp>
    <dsp:sp modelId="{B69A45E8-E38D-DE44-9463-37E240EC78FE}">
      <dsp:nvSpPr>
        <dsp:cNvPr id="0" name=""/>
        <dsp:cNvSpPr/>
      </dsp:nvSpPr>
      <dsp:spPr>
        <a:xfrm>
          <a:off x="0" y="3143579"/>
          <a:ext cx="7488936" cy="0"/>
        </a:xfrm>
        <a:prstGeom prst="line">
          <a:avLst/>
        </a:prstGeom>
        <a:solidFill>
          <a:schemeClr val="accent2">
            <a:hueOff val="-7776756"/>
            <a:satOff val="-15306"/>
            <a:lumOff val="9559"/>
            <a:alphaOff val="0"/>
          </a:schemeClr>
        </a:solidFill>
        <a:ln w="19050" cap="flat" cmpd="sng" algn="ctr">
          <a:solidFill>
            <a:schemeClr val="accent2">
              <a:hueOff val="-7776756"/>
              <a:satOff val="-15306"/>
              <a:lumOff val="95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0B68A-52B0-D740-9976-45878505BEBF}">
      <dsp:nvSpPr>
        <dsp:cNvPr id="0" name=""/>
        <dsp:cNvSpPr/>
      </dsp:nvSpPr>
      <dsp:spPr>
        <a:xfrm>
          <a:off x="0" y="3143579"/>
          <a:ext cx="7488936" cy="1047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Regression : Linear to Logistics and Neural Networks</a:t>
          </a:r>
        </a:p>
      </dsp:txBody>
      <dsp:txXfrm>
        <a:off x="0" y="3143579"/>
        <a:ext cx="7488936" cy="1047646"/>
      </dsp:txXfrm>
    </dsp:sp>
    <dsp:sp modelId="{43B144FD-3E7D-7F4A-9F5F-74C478FC6531}">
      <dsp:nvSpPr>
        <dsp:cNvPr id="0" name=""/>
        <dsp:cNvSpPr/>
      </dsp:nvSpPr>
      <dsp:spPr>
        <a:xfrm>
          <a:off x="0" y="4191225"/>
          <a:ext cx="7488936" cy="0"/>
        </a:xfrm>
        <a:prstGeom prst="line">
          <a:avLst/>
        </a:prstGeom>
        <a:solidFill>
          <a:schemeClr val="accent2">
            <a:hueOff val="-10369007"/>
            <a:satOff val="-20408"/>
            <a:lumOff val="12745"/>
            <a:alphaOff val="0"/>
          </a:schemeClr>
        </a:solidFill>
        <a:ln w="19050" cap="flat" cmpd="sng" algn="ctr">
          <a:solidFill>
            <a:schemeClr val="accent2">
              <a:hueOff val="-10369007"/>
              <a:satOff val="-20408"/>
              <a:lumOff val="1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718E37-3E25-504A-9069-38A65AF6D021}">
      <dsp:nvSpPr>
        <dsp:cNvPr id="0" name=""/>
        <dsp:cNvSpPr/>
      </dsp:nvSpPr>
      <dsp:spPr>
        <a:xfrm>
          <a:off x="0" y="4191225"/>
          <a:ext cx="7488936" cy="1047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Many more (</a:t>
          </a:r>
          <a:r>
            <a:rPr lang="en-US" sz="2900" kern="1200" dirty="0" err="1"/>
            <a:t>Xgboost</a:t>
          </a:r>
          <a:r>
            <a:rPr lang="en-US" sz="2900" kern="1200" dirty="0"/>
            <a:t>, </a:t>
          </a:r>
          <a:r>
            <a:rPr lang="en-US" sz="2900" kern="1200" dirty="0" err="1"/>
            <a:t>Knn</a:t>
          </a:r>
          <a:r>
            <a:rPr lang="en-US" sz="2900" kern="1200" dirty="0"/>
            <a:t>, Tensor and </a:t>
          </a:r>
          <a:r>
            <a:rPr lang="en-US" sz="2900" kern="1200" dirty="0" err="1"/>
            <a:t>Etc</a:t>
          </a:r>
          <a:r>
            <a:rPr lang="en-US" sz="2900" kern="1200" dirty="0"/>
            <a:t>) </a:t>
          </a:r>
        </a:p>
      </dsp:txBody>
      <dsp:txXfrm>
        <a:off x="0" y="4191225"/>
        <a:ext cx="7488936" cy="10476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832FD-0D67-F347-B6D3-BB30BCAA9012}" type="datetimeFigureOut">
              <a:rPr lang="en-US" smtClean="0"/>
              <a:t>3/23/25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5BAD4-AEDB-0A48-8B55-6AFDFFF72009}" type="slidenum">
              <a:rPr lang="en-US" smtClean="0"/>
              <a:t>‹#›</a:t>
            </a:fld>
            <a:endParaRPr lang="en-US"/>
          </a:p>
        </p:txBody>
      </p:sp>
    </p:spTree>
    <p:extLst>
      <p:ext uri="{BB962C8B-B14F-4D97-AF65-F5344CB8AC3E}">
        <p14:creationId xmlns:p14="http://schemas.microsoft.com/office/powerpoint/2010/main" val="2590171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5BAD4-AEDB-0A48-8B55-6AFDFFF72009}" type="slidenum">
              <a:rPr lang="en-US" smtClean="0"/>
              <a:t>1</a:t>
            </a:fld>
            <a:endParaRPr lang="en-US"/>
          </a:p>
        </p:txBody>
      </p:sp>
    </p:spTree>
    <p:extLst>
      <p:ext uri="{BB962C8B-B14F-4D97-AF65-F5344CB8AC3E}">
        <p14:creationId xmlns:p14="http://schemas.microsoft.com/office/powerpoint/2010/main" val="38575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5BAD4-AEDB-0A48-8B55-6AFDFFF72009}" type="slidenum">
              <a:rPr lang="en-US" smtClean="0"/>
              <a:t>2</a:t>
            </a:fld>
            <a:endParaRPr lang="en-US"/>
          </a:p>
        </p:txBody>
      </p:sp>
    </p:spTree>
    <p:extLst>
      <p:ext uri="{BB962C8B-B14F-4D97-AF65-F5344CB8AC3E}">
        <p14:creationId xmlns:p14="http://schemas.microsoft.com/office/powerpoint/2010/main" val="234204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634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8102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34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1690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89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90606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69777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36983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97777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62135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3/23/25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64868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3/23/25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7536764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Cartesian_coordinate_syste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s And Science Formulae">
            <a:extLst>
              <a:ext uri="{FF2B5EF4-FFF2-40B4-BE49-F238E27FC236}">
                <a16:creationId xmlns:a16="http://schemas.microsoft.com/office/drawing/2014/main" id="{FD5CB045-3380-1E69-CAF5-DF126ED0668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5E89F-FB5C-7323-45B0-5EE3E013A204}"/>
              </a:ext>
            </a:extLst>
          </p:cNvPr>
          <p:cNvSpPr>
            <a:spLocks noGrp="1"/>
          </p:cNvSpPr>
          <p:nvPr>
            <p:ph type="ctrTitle"/>
          </p:nvPr>
        </p:nvSpPr>
        <p:spPr>
          <a:xfrm>
            <a:off x="5555052" y="971396"/>
            <a:ext cx="5870184" cy="2859533"/>
          </a:xfrm>
        </p:spPr>
        <p:txBody>
          <a:bodyPr anchor="t">
            <a:normAutofit/>
          </a:bodyPr>
          <a:lstStyle/>
          <a:p>
            <a:pPr>
              <a:lnSpc>
                <a:spcPct val="90000"/>
              </a:lnSpc>
            </a:pPr>
            <a:r>
              <a:rPr lang="en-US" sz="4700">
                <a:solidFill>
                  <a:srgbClr val="FFFFFF"/>
                </a:solidFill>
              </a:rPr>
              <a:t>Workshop on fundamental and math's behind networks</a:t>
            </a:r>
          </a:p>
        </p:txBody>
      </p:sp>
      <p:sp>
        <p:nvSpPr>
          <p:cNvPr id="3" name="Subtitle 2">
            <a:extLst>
              <a:ext uri="{FF2B5EF4-FFF2-40B4-BE49-F238E27FC236}">
                <a16:creationId xmlns:a16="http://schemas.microsoft.com/office/drawing/2014/main" id="{E88FE0EE-0973-B7B1-F1B3-488C7EF10646}"/>
              </a:ext>
            </a:extLst>
          </p:cNvPr>
          <p:cNvSpPr>
            <a:spLocks noGrp="1"/>
          </p:cNvSpPr>
          <p:nvPr>
            <p:ph type="subTitle" idx="1"/>
          </p:nvPr>
        </p:nvSpPr>
        <p:spPr>
          <a:xfrm>
            <a:off x="5555052" y="4482450"/>
            <a:ext cx="6374678" cy="1724029"/>
          </a:xfrm>
        </p:spPr>
        <p:txBody>
          <a:bodyPr anchor="t">
            <a:normAutofit/>
          </a:bodyPr>
          <a:lstStyle/>
          <a:p>
            <a:r>
              <a:rPr lang="en-US" dirty="0">
                <a:solidFill>
                  <a:srgbClr val="FF0000"/>
                </a:solidFill>
                <a:highlight>
                  <a:srgbClr val="FFFF00"/>
                </a:highlight>
              </a:rPr>
              <a:t>Himanshu Singh, Priyanka Bhat, AIIMS, Delhi`</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0138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0F34-C424-DA4A-CFB1-8EB0FC61C0AA}"/>
              </a:ext>
            </a:extLst>
          </p:cNvPr>
          <p:cNvSpPr>
            <a:spLocks noGrp="1"/>
          </p:cNvSpPr>
          <p:nvPr>
            <p:ph type="title"/>
          </p:nvPr>
        </p:nvSpPr>
        <p:spPr>
          <a:xfrm>
            <a:off x="521208" y="978408"/>
            <a:ext cx="11155680" cy="1078992"/>
          </a:xfrm>
        </p:spPr>
        <p:txBody>
          <a:bodyPr>
            <a:normAutofit fontScale="90000"/>
          </a:bodyPr>
          <a:lstStyle/>
          <a:p>
            <a:r>
              <a:rPr lang="en-US" dirty="0"/>
              <a:t>GitHub </a:t>
            </a:r>
            <a:br>
              <a:rPr lang="en-US" dirty="0"/>
            </a:br>
            <a:endParaRPr lang="en-US" dirty="0"/>
          </a:p>
        </p:txBody>
      </p:sp>
      <p:graphicFrame>
        <p:nvGraphicFramePr>
          <p:cNvPr id="16" name="Content Placeholder 2">
            <a:extLst>
              <a:ext uri="{FF2B5EF4-FFF2-40B4-BE49-F238E27FC236}">
                <a16:creationId xmlns:a16="http://schemas.microsoft.com/office/drawing/2014/main" id="{79F43A34-06FE-F18E-AC74-47A9EE73CE50}"/>
              </a:ext>
            </a:extLst>
          </p:cNvPr>
          <p:cNvGraphicFramePr>
            <a:graphicFrameLocks noGrp="1"/>
          </p:cNvGraphicFramePr>
          <p:nvPr>
            <p:ph idx="1"/>
            <p:extLst>
              <p:ext uri="{D42A27DB-BD31-4B8C-83A1-F6EECF244321}">
                <p14:modId xmlns:p14="http://schemas.microsoft.com/office/powerpoint/2010/main" val="1157811754"/>
              </p:ext>
            </p:extLst>
          </p:nvPr>
        </p:nvGraphicFramePr>
        <p:xfrm>
          <a:off x="521208" y="3094404"/>
          <a:ext cx="11155680" cy="376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black screen&#10;&#10;AI-generated content may be incorrect.">
            <a:extLst>
              <a:ext uri="{FF2B5EF4-FFF2-40B4-BE49-F238E27FC236}">
                <a16:creationId xmlns:a16="http://schemas.microsoft.com/office/drawing/2014/main" id="{6B31E936-B62D-425A-5E0B-C4528F1B3760}"/>
              </a:ext>
            </a:extLst>
          </p:cNvPr>
          <p:cNvPicPr>
            <a:picLocks noChangeAspect="1"/>
          </p:cNvPicPr>
          <p:nvPr/>
        </p:nvPicPr>
        <p:blipFill>
          <a:blip r:embed="rId8"/>
          <a:srcRect t="-14369" r="62119" b="1"/>
          <a:stretch/>
        </p:blipFill>
        <p:spPr>
          <a:xfrm>
            <a:off x="5230593" y="600437"/>
            <a:ext cx="3220570" cy="2115996"/>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FD918CA6-35AE-4837-5FE2-B48E6E989DE0}"/>
              </a:ext>
            </a:extLst>
          </p:cNvPr>
          <p:cNvPicPr>
            <a:picLocks noChangeAspect="1"/>
          </p:cNvPicPr>
          <p:nvPr/>
        </p:nvPicPr>
        <p:blipFill>
          <a:blip r:embed="rId9"/>
          <a:stretch>
            <a:fillRect/>
          </a:stretch>
        </p:blipFill>
        <p:spPr>
          <a:xfrm>
            <a:off x="8565776" y="646607"/>
            <a:ext cx="3220570" cy="2364386"/>
          </a:xfrm>
          <a:prstGeom prst="rect">
            <a:avLst/>
          </a:prstGeom>
        </p:spPr>
      </p:pic>
      <p:cxnSp>
        <p:nvCxnSpPr>
          <p:cNvPr id="10" name="Straight Arrow Connector 9">
            <a:extLst>
              <a:ext uri="{FF2B5EF4-FFF2-40B4-BE49-F238E27FC236}">
                <a16:creationId xmlns:a16="http://schemas.microsoft.com/office/drawing/2014/main" id="{21E34D3A-CA39-D6AC-70FE-28519FE28142}"/>
              </a:ext>
            </a:extLst>
          </p:cNvPr>
          <p:cNvCxnSpPr/>
          <p:nvPr/>
        </p:nvCxnSpPr>
        <p:spPr>
          <a:xfrm>
            <a:off x="5325687" y="945678"/>
            <a:ext cx="556932" cy="2318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B4FEB1EC-CE66-1512-A598-E1CCEAD467B6}"/>
              </a:ext>
            </a:extLst>
          </p:cNvPr>
          <p:cNvCxnSpPr/>
          <p:nvPr/>
        </p:nvCxnSpPr>
        <p:spPr>
          <a:xfrm>
            <a:off x="9170894" y="978408"/>
            <a:ext cx="578224" cy="850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 name="Picture 4" descr="A qr code with a white background&#10;&#10;AI-generated content may be incorrect.">
            <a:extLst>
              <a:ext uri="{FF2B5EF4-FFF2-40B4-BE49-F238E27FC236}">
                <a16:creationId xmlns:a16="http://schemas.microsoft.com/office/drawing/2014/main" id="{50665486-7A96-A59F-2FEE-E8CCD1722D88}"/>
              </a:ext>
            </a:extLst>
          </p:cNvPr>
          <p:cNvPicPr>
            <a:picLocks noChangeAspect="1"/>
          </p:cNvPicPr>
          <p:nvPr/>
        </p:nvPicPr>
        <p:blipFill>
          <a:blip r:embed="rId10"/>
          <a:stretch>
            <a:fillRect/>
          </a:stretch>
        </p:blipFill>
        <p:spPr>
          <a:xfrm>
            <a:off x="2406969" y="70935"/>
            <a:ext cx="3175000" cy="3175000"/>
          </a:xfrm>
          <a:prstGeom prst="rect">
            <a:avLst/>
          </a:prstGeom>
        </p:spPr>
      </p:pic>
    </p:spTree>
    <p:extLst>
      <p:ext uri="{BB962C8B-B14F-4D97-AF65-F5344CB8AC3E}">
        <p14:creationId xmlns:p14="http://schemas.microsoft.com/office/powerpoint/2010/main" val="3740508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A63A7D-FDD7-62BB-31EC-4F57F8CA8EC4}"/>
              </a:ext>
            </a:extLst>
          </p:cNvPr>
          <p:cNvSpPr>
            <a:spLocks noGrp="1"/>
          </p:cNvSpPr>
          <p:nvPr>
            <p:ph type="title"/>
          </p:nvPr>
        </p:nvSpPr>
        <p:spPr>
          <a:xfrm>
            <a:off x="521208" y="978408"/>
            <a:ext cx="11155680" cy="1463040"/>
          </a:xfrm>
        </p:spPr>
        <p:txBody>
          <a:bodyPr>
            <a:normAutofit fontScale="90000"/>
          </a:bodyPr>
          <a:lstStyle/>
          <a:p>
            <a:pPr algn="l">
              <a:lnSpc>
                <a:spcPts val="2400"/>
              </a:lnSpc>
              <a:buNone/>
            </a:pPr>
            <a:r>
              <a:rPr lang="en-US" dirty="0"/>
              <a:t>Array</a:t>
            </a:r>
            <a:br>
              <a:rPr lang="en-US" dirty="0"/>
            </a:br>
            <a:r>
              <a:rPr lang="en-IN" sz="1300" b="1" i="0" dirty="0">
                <a:solidFill>
                  <a:srgbClr val="242424"/>
                </a:solidFill>
                <a:effectLst/>
                <a:latin typeface="source-serif-pro"/>
              </a:rPr>
              <a:t>NumPy</a:t>
            </a:r>
            <a:r>
              <a:rPr lang="en-IN" sz="1300" b="0" i="0" dirty="0">
                <a:solidFill>
                  <a:srgbClr val="242424"/>
                </a:solidFill>
                <a:effectLst/>
                <a:latin typeface="source-serif-pro"/>
              </a:rPr>
              <a:t>: The foundation of most ML applications. Provides multi-dimensional arrays and functions for fast mathematical computations.</a:t>
            </a:r>
            <a:br>
              <a:rPr lang="en-IN" sz="1300" b="0" i="0" dirty="0">
                <a:solidFill>
                  <a:srgbClr val="242424"/>
                </a:solidFill>
                <a:effectLst/>
                <a:latin typeface="source-serif-pro"/>
              </a:rPr>
            </a:br>
            <a:r>
              <a:rPr lang="en-IN" sz="1300" b="1" i="0" dirty="0">
                <a:solidFill>
                  <a:srgbClr val="242424"/>
                </a:solidFill>
                <a:effectLst/>
                <a:latin typeface="source-serif-pro"/>
              </a:rPr>
              <a:t>Pandas</a:t>
            </a:r>
            <a:r>
              <a:rPr lang="en-IN" sz="1300" b="0" i="0" dirty="0">
                <a:solidFill>
                  <a:srgbClr val="242424"/>
                </a:solidFill>
                <a:effectLst/>
                <a:latin typeface="source-serif-pro"/>
              </a:rPr>
              <a:t>: Extends NumPy arrays by introducing </a:t>
            </a:r>
            <a:r>
              <a:rPr lang="en-IN" sz="1300" b="0" i="0" dirty="0" err="1">
                <a:solidFill>
                  <a:srgbClr val="242424"/>
                </a:solidFill>
                <a:effectLst/>
                <a:latin typeface="source-serif-pro"/>
              </a:rPr>
              <a:t>DataFrame</a:t>
            </a:r>
            <a:r>
              <a:rPr lang="en-IN" sz="1300" b="0" i="0" dirty="0">
                <a:solidFill>
                  <a:srgbClr val="242424"/>
                </a:solidFill>
                <a:effectLst/>
                <a:latin typeface="source-serif-pro"/>
              </a:rPr>
              <a:t> structures, making it easier to manipulate and </a:t>
            </a:r>
            <a:r>
              <a:rPr lang="en-IN" sz="1300" b="0" i="0" dirty="0" err="1">
                <a:solidFill>
                  <a:srgbClr val="242424"/>
                </a:solidFill>
                <a:effectLst/>
                <a:latin typeface="source-serif-pro"/>
              </a:rPr>
              <a:t>analyze</a:t>
            </a:r>
            <a:r>
              <a:rPr lang="en-IN" sz="1300" b="0" i="0" dirty="0">
                <a:solidFill>
                  <a:srgbClr val="242424"/>
                </a:solidFill>
                <a:effectLst/>
                <a:latin typeface="source-serif-pro"/>
              </a:rPr>
              <a:t> tabular data.</a:t>
            </a:r>
            <a:br>
              <a:rPr lang="en-IN" sz="1300" b="0" i="0" dirty="0">
                <a:solidFill>
                  <a:srgbClr val="242424"/>
                </a:solidFill>
                <a:effectLst/>
                <a:latin typeface="source-serif-pro"/>
              </a:rPr>
            </a:br>
            <a:r>
              <a:rPr lang="en-IN" sz="1300" b="1" i="0" dirty="0">
                <a:solidFill>
                  <a:srgbClr val="242424"/>
                </a:solidFill>
                <a:effectLst/>
                <a:latin typeface="source-serif-pro"/>
              </a:rPr>
              <a:t>TensorFlow and </a:t>
            </a:r>
            <a:r>
              <a:rPr lang="en-IN" sz="1300" b="1" i="0" dirty="0" err="1">
                <a:solidFill>
                  <a:srgbClr val="242424"/>
                </a:solidFill>
                <a:effectLst/>
                <a:latin typeface="source-serif-pro"/>
              </a:rPr>
              <a:t>PyTorch</a:t>
            </a:r>
            <a:r>
              <a:rPr lang="en-IN" sz="1300" b="0" i="0" dirty="0">
                <a:solidFill>
                  <a:srgbClr val="242424"/>
                </a:solidFill>
                <a:effectLst/>
                <a:latin typeface="source-serif-pro"/>
              </a:rPr>
              <a:t>: Advanced libraries for deep learning that use multi-dimensional arrays called tensors.</a:t>
            </a:r>
            <a:br>
              <a:rPr lang="en-IN" sz="1300" b="0" i="0" dirty="0">
                <a:solidFill>
                  <a:srgbClr val="242424"/>
                </a:solidFill>
                <a:effectLst/>
                <a:latin typeface="source-serif-pro"/>
              </a:rPr>
            </a:br>
            <a:endParaRPr lang="en-US" sz="1300" dirty="0"/>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7F84CE1-1305-80B4-C402-70EBADBF79C3}"/>
              </a:ext>
            </a:extLst>
          </p:cNvPr>
          <p:cNvGraphicFramePr>
            <a:graphicFrameLocks noGrp="1"/>
          </p:cNvGraphicFramePr>
          <p:nvPr>
            <p:ph idx="1"/>
            <p:extLst>
              <p:ext uri="{D42A27DB-BD31-4B8C-83A1-F6EECF244321}">
                <p14:modId xmlns:p14="http://schemas.microsoft.com/office/powerpoint/2010/main" val="3189087837"/>
              </p:ext>
            </p:extLst>
          </p:nvPr>
        </p:nvGraphicFramePr>
        <p:xfrm>
          <a:off x="520700" y="2578100"/>
          <a:ext cx="11156950"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502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A7F4-F527-3B6A-7572-EEF08EB476C7}"/>
              </a:ext>
            </a:extLst>
          </p:cNvPr>
          <p:cNvSpPr>
            <a:spLocks noGrp="1"/>
          </p:cNvSpPr>
          <p:nvPr>
            <p:ph type="title"/>
          </p:nvPr>
        </p:nvSpPr>
        <p:spPr/>
        <p:txBody>
          <a:bodyPr/>
          <a:lstStyle/>
          <a:p>
            <a:r>
              <a:rPr lang="en-US" dirty="0"/>
              <a:t>Vectors</a:t>
            </a:r>
          </a:p>
        </p:txBody>
      </p:sp>
      <p:sp>
        <p:nvSpPr>
          <p:cNvPr id="3" name="Content Placeholder 2">
            <a:extLst>
              <a:ext uri="{FF2B5EF4-FFF2-40B4-BE49-F238E27FC236}">
                <a16:creationId xmlns:a16="http://schemas.microsoft.com/office/drawing/2014/main" id="{223C023D-7880-C3E2-6418-A6AA6F98EAE9}"/>
              </a:ext>
            </a:extLst>
          </p:cNvPr>
          <p:cNvSpPr>
            <a:spLocks noGrp="1"/>
          </p:cNvSpPr>
          <p:nvPr>
            <p:ph idx="1"/>
          </p:nvPr>
        </p:nvSpPr>
        <p:spPr>
          <a:xfrm>
            <a:off x="515112" y="1908657"/>
            <a:ext cx="11155680" cy="3767328"/>
          </a:xfrm>
        </p:spPr>
        <p:txBody>
          <a:bodyPr/>
          <a:lstStyle/>
          <a:p>
            <a:pPr algn="l">
              <a:lnSpc>
                <a:spcPts val="2025"/>
              </a:lnSpc>
              <a:buNone/>
            </a:pPr>
            <a:r>
              <a:rPr lang="en-IN" b="0" i="0" dirty="0">
                <a:solidFill>
                  <a:srgbClr val="484C7A"/>
                </a:solidFill>
                <a:effectLst/>
                <a:latin typeface="Inter"/>
              </a:rPr>
              <a:t>Standard numbers are the components of a vector. The components show influence in a given direction of the vector.</a:t>
            </a:r>
          </a:p>
          <a:p>
            <a:pPr algn="l">
              <a:lnSpc>
                <a:spcPts val="2025"/>
              </a:lnSpc>
              <a:buNone/>
            </a:pPr>
            <a:r>
              <a:rPr lang="en-IN" b="0" i="0" dirty="0">
                <a:solidFill>
                  <a:srgbClr val="484C7A"/>
                </a:solidFill>
                <a:effectLst/>
                <a:latin typeface="Inter"/>
              </a:rPr>
              <a:t>Mathematicians refer to the visualization of vectors by talking about components in a coordinate system. In a two-dimensional plane, a vector logically has two components, while in a three-dimensional one, it has (you guessed it) three.</a:t>
            </a:r>
          </a:p>
          <a:p>
            <a:pPr algn="l">
              <a:lnSpc>
                <a:spcPts val="2025"/>
              </a:lnSpc>
              <a:buNone/>
            </a:pPr>
            <a:r>
              <a:rPr lang="en-IN" b="0" i="0" dirty="0">
                <a:solidFill>
                  <a:srgbClr val="484C7A"/>
                </a:solidFill>
                <a:effectLst/>
                <a:latin typeface="Inter"/>
              </a:rPr>
              <a:t>Geometrically, a vector often encompasses coordinates in an </a:t>
            </a:r>
            <a:r>
              <a:rPr lang="en-IN" b="0" i="1" dirty="0">
                <a:solidFill>
                  <a:srgbClr val="484C7A"/>
                </a:solidFill>
                <a:effectLst/>
                <a:latin typeface="Inter"/>
              </a:rPr>
              <a:t>n</a:t>
            </a:r>
            <a:r>
              <a:rPr lang="en-IN" b="0" i="0" dirty="0">
                <a:solidFill>
                  <a:srgbClr val="484C7A"/>
                </a:solidFill>
                <a:effectLst/>
                <a:latin typeface="Inter"/>
              </a:rPr>
              <a:t>-dimensional space (</a:t>
            </a:r>
            <a:r>
              <a:rPr lang="en-IN" b="0" i="1" dirty="0">
                <a:solidFill>
                  <a:srgbClr val="484C7A"/>
                </a:solidFill>
                <a:effectLst/>
                <a:latin typeface="Inter"/>
              </a:rPr>
              <a:t>n</a:t>
            </a:r>
            <a:r>
              <a:rPr lang="en-IN" b="0" i="0" dirty="0">
                <a:solidFill>
                  <a:srgbClr val="484C7A"/>
                </a:solidFill>
                <a:effectLst/>
                <a:latin typeface="Inter"/>
              </a:rPr>
              <a:t> refers to the quantity of dimensions, for instance, two). It signifies the position of a coordinate in an </a:t>
            </a:r>
            <a:r>
              <a:rPr lang="en-IN" b="0" i="1" dirty="0">
                <a:solidFill>
                  <a:srgbClr val="484C7A"/>
                </a:solidFill>
                <a:effectLst/>
                <a:latin typeface="Inter"/>
              </a:rPr>
              <a:t>n</a:t>
            </a:r>
            <a:r>
              <a:rPr lang="en-IN" b="0" i="0" dirty="0">
                <a:solidFill>
                  <a:srgbClr val="484C7A"/>
                </a:solidFill>
                <a:effectLst/>
                <a:latin typeface="Inter"/>
              </a:rPr>
              <a:t>-dimensional space.</a:t>
            </a:r>
          </a:p>
          <a:p>
            <a:pPr algn="l">
              <a:lnSpc>
                <a:spcPts val="2025"/>
              </a:lnSpc>
            </a:pPr>
            <a:r>
              <a:rPr lang="en-IN" b="0" i="0" dirty="0">
                <a:solidFill>
                  <a:srgbClr val="484C7A"/>
                </a:solidFill>
                <a:effectLst/>
                <a:latin typeface="Inter"/>
              </a:rPr>
              <a:t>In the </a:t>
            </a:r>
            <a:r>
              <a:rPr lang="en-IN" b="0" i="0" dirty="0">
                <a:solidFill>
                  <a:srgbClr val="0000FF"/>
                </a:solidFill>
                <a:effectLst/>
                <a:latin typeface="Inter"/>
                <a:hlinkClick r:id="rId2"/>
              </a:rPr>
              <a:t>Cartesian coordinate system</a:t>
            </a:r>
            <a:r>
              <a:rPr lang="en-IN" b="0" i="0" dirty="0">
                <a:solidFill>
                  <a:srgbClr val="484C7A"/>
                </a:solidFill>
                <a:effectLst/>
                <a:latin typeface="Inter"/>
              </a:rPr>
              <a:t>, vector quantities are represented in a space with an x axis — a horizontal straight line — and a y axis — a vertical straight line that’s perpendicular to the x axis.</a:t>
            </a:r>
          </a:p>
          <a:p>
            <a:endParaRPr lang="en-US" dirty="0"/>
          </a:p>
        </p:txBody>
      </p:sp>
      <p:sp>
        <p:nvSpPr>
          <p:cNvPr id="6" name="TextBox 5">
            <a:extLst>
              <a:ext uri="{FF2B5EF4-FFF2-40B4-BE49-F238E27FC236}">
                <a16:creationId xmlns:a16="http://schemas.microsoft.com/office/drawing/2014/main" id="{2F02E7DD-6BD3-15BE-C305-E6D724D3F0EC}"/>
              </a:ext>
            </a:extLst>
          </p:cNvPr>
          <p:cNvSpPr txBox="1"/>
          <p:nvPr/>
        </p:nvSpPr>
        <p:spPr>
          <a:xfrm>
            <a:off x="509016" y="4564649"/>
            <a:ext cx="11017753" cy="2041585"/>
          </a:xfrm>
          <a:prstGeom prst="rect">
            <a:avLst/>
          </a:prstGeom>
          <a:noFill/>
        </p:spPr>
        <p:txBody>
          <a:bodyPr wrap="square">
            <a:spAutoFit/>
          </a:bodyPr>
          <a:lstStyle/>
          <a:p>
            <a:pPr algn="l">
              <a:lnSpc>
                <a:spcPts val="3150"/>
              </a:lnSpc>
              <a:buNone/>
            </a:pPr>
            <a:r>
              <a:rPr lang="en-IN" b="0" i="0" dirty="0">
                <a:solidFill>
                  <a:srgbClr val="484C7A"/>
                </a:solidFill>
                <a:effectLst/>
                <a:latin typeface="Sora"/>
              </a:rPr>
              <a:t>Fun facts</a:t>
            </a:r>
          </a:p>
          <a:p>
            <a:pPr algn="l">
              <a:lnSpc>
                <a:spcPts val="2025"/>
              </a:lnSpc>
              <a:buNone/>
            </a:pPr>
            <a:endParaRPr lang="en-IN" b="0" i="0" dirty="0">
              <a:solidFill>
                <a:srgbClr val="484C7A"/>
              </a:solidFill>
              <a:effectLst/>
              <a:latin typeface="Inter"/>
            </a:endParaRPr>
          </a:p>
          <a:p>
            <a:pPr algn="l">
              <a:lnSpc>
                <a:spcPts val="2025"/>
              </a:lnSpc>
              <a:buFont typeface="Arial" panose="020B0604020202020204" pitchFamily="34" charset="0"/>
              <a:buChar char="•"/>
            </a:pPr>
            <a:r>
              <a:rPr lang="en-IN" b="0" i="0" dirty="0">
                <a:solidFill>
                  <a:srgbClr val="484C7A"/>
                </a:solidFill>
                <a:effectLst/>
                <a:latin typeface="Inter"/>
              </a:rPr>
              <a:t>A vector is an element of a vector space (also known as a linear space), a geometric object collection with an addition rule and a scalar multiplication rule</a:t>
            </a:r>
          </a:p>
          <a:p>
            <a:pPr algn="l">
              <a:lnSpc>
                <a:spcPts val="2025"/>
              </a:lnSpc>
              <a:buFont typeface="Arial" panose="020B0604020202020204" pitchFamily="34" charset="0"/>
              <a:buChar char="•"/>
            </a:pPr>
            <a:r>
              <a:rPr lang="en-IN" b="0" i="0" dirty="0">
                <a:solidFill>
                  <a:srgbClr val="484C7A"/>
                </a:solidFill>
                <a:effectLst/>
                <a:latin typeface="Inter"/>
              </a:rPr>
              <a:t>It’s an object that looks like a directed line segment (though not </a:t>
            </a:r>
            <a:r>
              <a:rPr lang="en-IN" b="0" i="1" dirty="0">
                <a:solidFill>
                  <a:srgbClr val="484C7A"/>
                </a:solidFill>
                <a:effectLst/>
                <a:latin typeface="Inter"/>
              </a:rPr>
              <a:t>all</a:t>
            </a:r>
            <a:r>
              <a:rPr lang="en-IN" b="0" i="0" dirty="0">
                <a:solidFill>
                  <a:srgbClr val="484C7A"/>
                </a:solidFill>
                <a:effectLst/>
                <a:latin typeface="Inter"/>
              </a:rPr>
              <a:t> vectors are directed line segments)</a:t>
            </a:r>
          </a:p>
          <a:p>
            <a:pPr algn="l">
              <a:lnSpc>
                <a:spcPts val="2025"/>
              </a:lnSpc>
              <a:buFont typeface="Arial" panose="020B0604020202020204" pitchFamily="34" charset="0"/>
              <a:buChar char="•"/>
            </a:pPr>
            <a:r>
              <a:rPr lang="en-IN" b="0" i="0" dirty="0">
                <a:solidFill>
                  <a:srgbClr val="484C7A"/>
                </a:solidFill>
                <a:effectLst/>
                <a:latin typeface="Inter"/>
              </a:rPr>
              <a:t>When its operations can be interpreted appropriately, it’s considered a vector</a:t>
            </a:r>
          </a:p>
          <a:p>
            <a:pPr algn="l">
              <a:lnSpc>
                <a:spcPts val="2025"/>
              </a:lnSpc>
              <a:buFont typeface="Arial" panose="020B0604020202020204" pitchFamily="34" charset="0"/>
              <a:buChar char="•"/>
            </a:pPr>
            <a:r>
              <a:rPr lang="en-IN" b="0" i="0" dirty="0">
                <a:solidFill>
                  <a:srgbClr val="484C7A"/>
                </a:solidFill>
                <a:effectLst/>
                <a:latin typeface="Inter"/>
              </a:rPr>
              <a:t>Physical quantities that vectors can represent include acceleration, displacement, and velocity</a:t>
            </a:r>
          </a:p>
        </p:txBody>
      </p:sp>
    </p:spTree>
    <p:extLst>
      <p:ext uri="{BB962C8B-B14F-4D97-AF65-F5344CB8AC3E}">
        <p14:creationId xmlns:p14="http://schemas.microsoft.com/office/powerpoint/2010/main" val="374307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0CE9-5ED0-CCB8-7960-9EC487F86030}"/>
              </a:ext>
            </a:extLst>
          </p:cNvPr>
          <p:cNvSpPr>
            <a:spLocks noGrp="1"/>
          </p:cNvSpPr>
          <p:nvPr>
            <p:ph type="title"/>
          </p:nvPr>
        </p:nvSpPr>
        <p:spPr/>
        <p:txBody>
          <a:bodyPr/>
          <a:lstStyle/>
          <a:p>
            <a:r>
              <a:rPr lang="en-IN" b="1" i="0" dirty="0">
                <a:solidFill>
                  <a:srgbClr val="202124"/>
                </a:solidFill>
                <a:effectLst/>
              </a:rPr>
              <a:t>Matrix</a:t>
            </a:r>
            <a:br>
              <a:rPr lang="en-IN" b="1" i="0" dirty="0">
                <a:solidFill>
                  <a:srgbClr val="202124"/>
                </a:solidFill>
                <a:effectLst/>
              </a:rPr>
            </a:b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BEC7C951-70EB-2361-ACC0-3F1F679CE5BE}"/>
              </a:ext>
            </a:extLst>
          </p:cNvPr>
          <p:cNvPicPr>
            <a:picLocks noGrp="1" noChangeAspect="1"/>
          </p:cNvPicPr>
          <p:nvPr>
            <p:ph idx="1"/>
          </p:nvPr>
        </p:nvPicPr>
        <p:blipFill>
          <a:blip r:embed="rId2"/>
          <a:stretch>
            <a:fillRect/>
          </a:stretch>
        </p:blipFill>
        <p:spPr>
          <a:xfrm>
            <a:off x="521208" y="2877671"/>
            <a:ext cx="11156950" cy="3627792"/>
          </a:xfrm>
        </p:spPr>
      </p:pic>
      <p:pic>
        <p:nvPicPr>
          <p:cNvPr id="7" name="Picture 6" descr="A math equations and formulas&#10;&#10;AI-generated content may be incorrect.">
            <a:extLst>
              <a:ext uri="{FF2B5EF4-FFF2-40B4-BE49-F238E27FC236}">
                <a16:creationId xmlns:a16="http://schemas.microsoft.com/office/drawing/2014/main" id="{919CAEB5-A6EF-2249-37E7-C8793686FDEC}"/>
              </a:ext>
            </a:extLst>
          </p:cNvPr>
          <p:cNvPicPr>
            <a:picLocks noChangeAspect="1"/>
          </p:cNvPicPr>
          <p:nvPr/>
        </p:nvPicPr>
        <p:blipFill>
          <a:blip r:embed="rId3"/>
          <a:stretch>
            <a:fillRect/>
          </a:stretch>
        </p:blipFill>
        <p:spPr>
          <a:xfrm>
            <a:off x="2778685" y="896428"/>
            <a:ext cx="8785785" cy="1981243"/>
          </a:xfrm>
          <a:prstGeom prst="rect">
            <a:avLst/>
          </a:prstGeom>
        </p:spPr>
      </p:pic>
    </p:spTree>
    <p:extLst>
      <p:ext uri="{BB962C8B-B14F-4D97-AF65-F5344CB8AC3E}">
        <p14:creationId xmlns:p14="http://schemas.microsoft.com/office/powerpoint/2010/main" val="1402759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7A7C490-FB0D-4946-BDB7-1CF2F58DA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6DDA6-81CA-3C26-288C-1FE6025FCAF6}"/>
              </a:ext>
            </a:extLst>
          </p:cNvPr>
          <p:cNvSpPr>
            <a:spLocks noGrp="1"/>
          </p:cNvSpPr>
          <p:nvPr>
            <p:ph type="title"/>
          </p:nvPr>
        </p:nvSpPr>
        <p:spPr>
          <a:xfrm>
            <a:off x="6273212" y="1703297"/>
            <a:ext cx="4107918" cy="2661496"/>
          </a:xfrm>
        </p:spPr>
        <p:txBody>
          <a:bodyPr vert="horz" lIns="91440" tIns="45720" rIns="91440" bIns="45720" rtlCol="0" anchor="b">
            <a:normAutofit/>
          </a:bodyPr>
          <a:lstStyle/>
          <a:p>
            <a:pPr>
              <a:lnSpc>
                <a:spcPct val="90000"/>
              </a:lnSpc>
            </a:pPr>
            <a:r>
              <a:rPr lang="en-US" sz="4200"/>
              <a:t>Linear Transformation and matrices</a:t>
            </a:r>
          </a:p>
        </p:txBody>
      </p:sp>
      <p:pic>
        <p:nvPicPr>
          <p:cNvPr id="9" name="Picture 8" descr="A diagram of a complex component analysis&#10;&#10;AI-generated content may be incorrect.">
            <a:extLst>
              <a:ext uri="{FF2B5EF4-FFF2-40B4-BE49-F238E27FC236}">
                <a16:creationId xmlns:a16="http://schemas.microsoft.com/office/drawing/2014/main" id="{C9F5B971-68BC-343F-F96A-F8BF182B5C95}"/>
              </a:ext>
            </a:extLst>
          </p:cNvPr>
          <p:cNvPicPr>
            <a:picLocks noChangeAspect="1"/>
          </p:cNvPicPr>
          <p:nvPr/>
        </p:nvPicPr>
        <p:blipFill>
          <a:blip r:embed="rId2"/>
          <a:stretch>
            <a:fillRect/>
          </a:stretch>
        </p:blipFill>
        <p:spPr>
          <a:xfrm>
            <a:off x="2730536" y="508090"/>
            <a:ext cx="2900610" cy="1856391"/>
          </a:xfrm>
          <a:prstGeom prst="rect">
            <a:avLst/>
          </a:prstGeom>
        </p:spPr>
      </p:pic>
      <p:pic>
        <p:nvPicPr>
          <p:cNvPr id="7" name="Picture 6" descr="A black and white diagram with a rectangular object&#10;&#10;AI-generated content may be incorrect.">
            <a:extLst>
              <a:ext uri="{FF2B5EF4-FFF2-40B4-BE49-F238E27FC236}">
                <a16:creationId xmlns:a16="http://schemas.microsoft.com/office/drawing/2014/main" id="{26ACCDCD-00B4-75D0-FA6A-18E57AC6E4CC}"/>
              </a:ext>
            </a:extLst>
          </p:cNvPr>
          <p:cNvPicPr>
            <a:picLocks noChangeAspect="1"/>
          </p:cNvPicPr>
          <p:nvPr/>
        </p:nvPicPr>
        <p:blipFill>
          <a:blip r:embed="rId3"/>
          <a:stretch>
            <a:fillRect/>
          </a:stretch>
        </p:blipFill>
        <p:spPr>
          <a:xfrm>
            <a:off x="2513429" y="2970809"/>
            <a:ext cx="3343324" cy="1387478"/>
          </a:xfrm>
          <a:prstGeom prst="rect">
            <a:avLst/>
          </a:prstGeom>
        </p:spPr>
      </p:pic>
      <p:pic>
        <p:nvPicPr>
          <p:cNvPr id="5" name="Content Placeholder 4" descr="A group of numbers in a row&#10;&#10;AI-generated content may be incorrect.">
            <a:extLst>
              <a:ext uri="{FF2B5EF4-FFF2-40B4-BE49-F238E27FC236}">
                <a16:creationId xmlns:a16="http://schemas.microsoft.com/office/drawing/2014/main" id="{E6927583-280D-D220-1137-8214A88473F8}"/>
              </a:ext>
            </a:extLst>
          </p:cNvPr>
          <p:cNvPicPr>
            <a:picLocks noGrp="1" noChangeAspect="1"/>
          </p:cNvPicPr>
          <p:nvPr>
            <p:ph idx="1"/>
          </p:nvPr>
        </p:nvPicPr>
        <p:blipFill>
          <a:blip r:embed="rId4"/>
          <a:stretch>
            <a:fillRect/>
          </a:stretch>
        </p:blipFill>
        <p:spPr>
          <a:xfrm>
            <a:off x="2519593" y="5018987"/>
            <a:ext cx="3343324" cy="1328971"/>
          </a:xfrm>
          <a:prstGeom prst="rect">
            <a:avLst/>
          </a:prstGeom>
        </p:spPr>
      </p:pic>
    </p:spTree>
    <p:extLst>
      <p:ext uri="{BB962C8B-B14F-4D97-AF65-F5344CB8AC3E}">
        <p14:creationId xmlns:p14="http://schemas.microsoft.com/office/powerpoint/2010/main" val="132086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5168D3-9FE6-258B-7666-8E6FD075C8A3}"/>
              </a:ext>
            </a:extLst>
          </p:cNvPr>
          <p:cNvSpPr>
            <a:spLocks noGrp="1"/>
          </p:cNvSpPr>
          <p:nvPr>
            <p:ph type="title"/>
          </p:nvPr>
        </p:nvSpPr>
        <p:spPr>
          <a:xfrm>
            <a:off x="521208" y="978408"/>
            <a:ext cx="3154680" cy="4069080"/>
          </a:xfrm>
        </p:spPr>
        <p:txBody>
          <a:bodyPr>
            <a:normAutofit/>
          </a:bodyPr>
          <a:lstStyle/>
          <a:p>
            <a:r>
              <a:rPr lang="en-US" sz="4000"/>
              <a:t>List goes On and On</a:t>
            </a:r>
          </a:p>
        </p:txBody>
      </p:sp>
      <p:sp>
        <p:nvSpPr>
          <p:cNvPr id="11" name="Rectangle 10">
            <a:extLst>
              <a:ext uri="{FF2B5EF4-FFF2-40B4-BE49-F238E27FC236}">
                <a16:creationId xmlns:a16="http://schemas.microsoft.com/office/drawing/2014/main" id="{04E511C3-750B-AA87-AE51-0FA2069EA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F0F9776-5809-AD7A-DA51-7F4CFE541F3C}"/>
              </a:ext>
            </a:extLst>
          </p:cNvPr>
          <p:cNvGraphicFramePr>
            <a:graphicFrameLocks noGrp="1"/>
          </p:cNvGraphicFramePr>
          <p:nvPr>
            <p:ph idx="1"/>
            <p:extLst>
              <p:ext uri="{D42A27DB-BD31-4B8C-83A1-F6EECF244321}">
                <p14:modId xmlns:p14="http://schemas.microsoft.com/office/powerpoint/2010/main" val="3315869750"/>
              </p:ext>
            </p:extLst>
          </p:nvPr>
        </p:nvGraphicFramePr>
        <p:xfrm>
          <a:off x="4187952" y="978408"/>
          <a:ext cx="7488936" cy="5239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2963182"/>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637</Words>
  <Application>Microsoft Macintosh PowerPoint</Application>
  <PresentationFormat>Widescreen</PresentationFormat>
  <Paragraphs>36</Paragraphs>
  <Slides>7</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Arial</vt:lpstr>
      <vt:lpstr>Bierstadt</vt:lpstr>
      <vt:lpstr>Inter</vt:lpstr>
      <vt:lpstr>Sora</vt:lpstr>
      <vt:lpstr>source-serif-pro</vt:lpstr>
      <vt:lpstr>GestaltVTI</vt:lpstr>
      <vt:lpstr>Workshop on fundamental and math's behind networks</vt:lpstr>
      <vt:lpstr>GitHub  </vt:lpstr>
      <vt:lpstr>Array NumPy: The foundation of most ML applications. Provides multi-dimensional arrays and functions for fast mathematical computations. Pandas: Extends NumPy arrays by introducing DataFrame structures, making it easier to manipulate and analyze tabular data. TensorFlow and PyTorch: Advanced libraries for deep learning that use multi-dimensional arrays called tensors. </vt:lpstr>
      <vt:lpstr>Vectors</vt:lpstr>
      <vt:lpstr>Matrix </vt:lpstr>
      <vt:lpstr>Linear Transformation and matrices</vt:lpstr>
      <vt:lpstr>List goes On and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himanshu singh</dc:creator>
  <cp:lastModifiedBy>himanshu singh</cp:lastModifiedBy>
  <cp:revision>4</cp:revision>
  <dcterms:created xsi:type="dcterms:W3CDTF">2025-03-22T09:40:23Z</dcterms:created>
  <dcterms:modified xsi:type="dcterms:W3CDTF">2025-03-23T03:18:26Z</dcterms:modified>
</cp:coreProperties>
</file>